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79023" y="2182177"/>
            <a:ext cx="7585953" cy="1356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29118" y="6366040"/>
            <a:ext cx="1332435" cy="4849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34882" y="498157"/>
            <a:ext cx="427423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9639" y="1745487"/>
            <a:ext cx="7284720" cy="3975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839657" y="6543664"/>
            <a:ext cx="231140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57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58.jpg"/><Relationship Id="rId4" Type="http://schemas.openxmlformats.org/officeDocument/2006/relationships/image" Target="../media/image59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Relationship Id="rId3" Type="http://schemas.openxmlformats.org/officeDocument/2006/relationships/image" Target="../media/image62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63.jpg"/><Relationship Id="rId4" Type="http://schemas.openxmlformats.org/officeDocument/2006/relationships/image" Target="../media/image64.jp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jpg"/><Relationship Id="rId8" Type="http://schemas.openxmlformats.org/officeDocument/2006/relationships/image" Target="../media/image68.jpg"/><Relationship Id="rId9" Type="http://schemas.openxmlformats.org/officeDocument/2006/relationships/image" Target="../media/image69.png"/><Relationship Id="rId10" Type="http://schemas.openxmlformats.org/officeDocument/2006/relationships/image" Target="../media/image70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1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3" Type="http://schemas.openxmlformats.org/officeDocument/2006/relationships/image" Target="../media/image80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3" Type="http://schemas.openxmlformats.org/officeDocument/2006/relationships/image" Target="../media/image80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3" Type="http://schemas.openxmlformats.org/officeDocument/2006/relationships/image" Target="../media/image80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3" Type="http://schemas.openxmlformats.org/officeDocument/2006/relationships/image" Target="../media/image80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3" Type="http://schemas.openxmlformats.org/officeDocument/2006/relationships/image" Target="../media/image8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3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Relationship Id="rId16" Type="http://schemas.openxmlformats.org/officeDocument/2006/relationships/image" Target="../media/image117.png"/><Relationship Id="rId17" Type="http://schemas.openxmlformats.org/officeDocument/2006/relationships/image" Target="../media/image118.png"/><Relationship Id="rId18" Type="http://schemas.openxmlformats.org/officeDocument/2006/relationships/image" Target="../media/image119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2.png"/><Relationship Id="rId3" Type="http://schemas.openxmlformats.org/officeDocument/2006/relationships/image" Target="../media/image80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1.png"/><Relationship Id="rId3" Type="http://schemas.openxmlformats.org/officeDocument/2006/relationships/image" Target="../media/image130.png"/><Relationship Id="rId4" Type="http://schemas.openxmlformats.org/officeDocument/2006/relationships/image" Target="../media/image132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3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3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3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.jpg"/><Relationship Id="rId7" Type="http://schemas.openxmlformats.org/officeDocument/2006/relationships/image" Target="../media/image2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3.jp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jp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jp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image" Target="../media/image48.png"/><Relationship Id="rId19" Type="http://schemas.openxmlformats.org/officeDocument/2006/relationships/image" Target="../media/image49.png"/><Relationship Id="rId20" Type="http://schemas.openxmlformats.org/officeDocument/2006/relationships/image" Target="../media/image50.png"/><Relationship Id="rId21" Type="http://schemas.openxmlformats.org/officeDocument/2006/relationships/image" Target="../media/image51.png"/><Relationship Id="rId22" Type="http://schemas.openxmlformats.org/officeDocument/2006/relationships/image" Target="../media/image5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3134" y="2517457"/>
            <a:ext cx="5123180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30">
                <a:latin typeface="Carlito"/>
                <a:cs typeface="Carlito"/>
              </a:rPr>
              <a:t>Getting </a:t>
            </a:r>
            <a:r>
              <a:rPr dirty="0" sz="4400" spc="-5">
                <a:latin typeface="Carlito"/>
                <a:cs typeface="Carlito"/>
              </a:rPr>
              <a:t>Started </a:t>
            </a:r>
            <a:r>
              <a:rPr dirty="0" sz="4400">
                <a:latin typeface="Carlito"/>
                <a:cs typeface="Carlito"/>
              </a:rPr>
              <a:t>in</a:t>
            </a:r>
            <a:r>
              <a:rPr dirty="0" sz="4400" spc="-10">
                <a:latin typeface="Carlito"/>
                <a:cs typeface="Carlito"/>
              </a:rPr>
              <a:t> </a:t>
            </a:r>
            <a:r>
              <a:rPr dirty="0" sz="4400" spc="-5">
                <a:latin typeface="Carlito"/>
                <a:cs typeface="Carlito"/>
              </a:rPr>
              <a:t>Java</a:t>
            </a:r>
            <a:endParaRPr sz="4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54030" y="3919220"/>
            <a:ext cx="124142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898989"/>
                </a:solidFill>
                <a:latin typeface="Carlito"/>
                <a:cs typeface="Carlito"/>
              </a:rPr>
              <a:t>CIS</a:t>
            </a:r>
            <a:r>
              <a:rPr dirty="0" sz="3200" spc="-85">
                <a:solidFill>
                  <a:srgbClr val="898989"/>
                </a:solidFill>
                <a:latin typeface="Carlito"/>
                <a:cs typeface="Carlito"/>
              </a:rPr>
              <a:t> </a:t>
            </a:r>
            <a:r>
              <a:rPr dirty="0" sz="3200" spc="-5">
                <a:solidFill>
                  <a:srgbClr val="898989"/>
                </a:solidFill>
                <a:latin typeface="Carlito"/>
                <a:cs typeface="Carlito"/>
              </a:rPr>
              <a:t>110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79541" y="2441257"/>
            <a:ext cx="519049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latin typeface="Carlito"/>
                <a:cs typeface="Carlito"/>
              </a:rPr>
              <a:t>Computational</a:t>
            </a:r>
            <a:r>
              <a:rPr dirty="0" sz="5400" spc="-80">
                <a:latin typeface="Carlito"/>
                <a:cs typeface="Carlito"/>
              </a:rPr>
              <a:t> </a:t>
            </a:r>
            <a:r>
              <a:rPr dirty="0" sz="5400" spc="-5">
                <a:latin typeface="Carlito"/>
                <a:cs typeface="Carlito"/>
              </a:rPr>
              <a:t>Art</a:t>
            </a:r>
            <a:endParaRPr sz="54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12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85768" y="3919220"/>
            <a:ext cx="197802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>
                <a:solidFill>
                  <a:srgbClr val="898989"/>
                </a:solidFill>
                <a:latin typeface="Carlito"/>
                <a:cs typeface="Carlito"/>
              </a:rPr>
              <a:t>Examples</a:t>
            </a:r>
            <a:endParaRPr sz="4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6816" y="1482022"/>
            <a:ext cx="3505200" cy="5185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6602" y="253669"/>
            <a:ext cx="7936230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49395" algn="l"/>
                <a:tab pos="4944745" algn="l"/>
              </a:tabLst>
            </a:pPr>
            <a:r>
              <a:rPr dirty="0" sz="5400" spc="-5"/>
              <a:t>Protobytes</a:t>
            </a:r>
            <a:r>
              <a:rPr dirty="0" sz="5400" spc="15"/>
              <a:t> </a:t>
            </a:r>
            <a:r>
              <a:rPr dirty="0" sz="5400"/>
              <a:t>by	</a:t>
            </a:r>
            <a:r>
              <a:rPr dirty="0" sz="5400" spc="-5"/>
              <a:t>Ira	Greenberg</a:t>
            </a:r>
            <a:endParaRPr sz="54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13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498" y="101917"/>
            <a:ext cx="7407275" cy="1488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-5"/>
              <a:t>Shepard</a:t>
            </a:r>
            <a:r>
              <a:rPr dirty="0" sz="9600" spc="-45"/>
              <a:t> </a:t>
            </a:r>
            <a:r>
              <a:rPr dirty="0" sz="9600" spc="-5"/>
              <a:t>Fairey</a:t>
            </a:r>
            <a:endParaRPr sz="9600"/>
          </a:p>
        </p:txBody>
      </p:sp>
      <p:sp>
        <p:nvSpPr>
          <p:cNvPr id="3" name="object 3"/>
          <p:cNvSpPr/>
          <p:nvPr/>
        </p:nvSpPr>
        <p:spPr>
          <a:xfrm>
            <a:off x="3068916" y="1828800"/>
            <a:ext cx="3006166" cy="4525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14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8095" y="498157"/>
            <a:ext cx="447294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Sample</a:t>
            </a:r>
            <a:r>
              <a:rPr dirty="0" spc="-40"/>
              <a:t> </a:t>
            </a:r>
            <a:r>
              <a:rPr dirty="0" spc="-5"/>
              <a:t>Assignment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15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135" y="6390548"/>
            <a:ext cx="86995" cy="67945"/>
          </a:xfrm>
          <a:custGeom>
            <a:avLst/>
            <a:gdLst/>
            <a:ahLst/>
            <a:cxnLst/>
            <a:rect l="l" t="t" r="r" b="b"/>
            <a:pathLst>
              <a:path w="86995" h="67945">
                <a:moveTo>
                  <a:pt x="1662" y="46553"/>
                </a:moveTo>
                <a:lnTo>
                  <a:pt x="1736" y="53947"/>
                </a:lnTo>
                <a:lnTo>
                  <a:pt x="7506" y="55533"/>
                </a:lnTo>
                <a:lnTo>
                  <a:pt x="7087" y="61361"/>
                </a:lnTo>
                <a:lnTo>
                  <a:pt x="6046" y="61361"/>
                </a:lnTo>
                <a:lnTo>
                  <a:pt x="5875" y="67647"/>
                </a:lnTo>
                <a:lnTo>
                  <a:pt x="81700" y="67179"/>
                </a:lnTo>
                <a:lnTo>
                  <a:pt x="81927" y="61361"/>
                </a:lnTo>
                <a:lnTo>
                  <a:pt x="7087" y="61361"/>
                </a:lnTo>
                <a:lnTo>
                  <a:pt x="6057" y="60954"/>
                </a:lnTo>
                <a:lnTo>
                  <a:pt x="81943" y="60954"/>
                </a:lnTo>
                <a:lnTo>
                  <a:pt x="81384" y="53947"/>
                </a:lnTo>
                <a:lnTo>
                  <a:pt x="86452" y="53947"/>
                </a:lnTo>
                <a:lnTo>
                  <a:pt x="86452" y="47193"/>
                </a:lnTo>
                <a:lnTo>
                  <a:pt x="81893" y="46888"/>
                </a:lnTo>
                <a:lnTo>
                  <a:pt x="81873" y="46705"/>
                </a:lnTo>
                <a:lnTo>
                  <a:pt x="5171" y="46705"/>
                </a:lnTo>
                <a:lnTo>
                  <a:pt x="1662" y="46553"/>
                </a:lnTo>
                <a:close/>
              </a:path>
              <a:path w="86995" h="67945">
                <a:moveTo>
                  <a:pt x="86452" y="53947"/>
                </a:moveTo>
                <a:lnTo>
                  <a:pt x="81384" y="53947"/>
                </a:lnTo>
                <a:lnTo>
                  <a:pt x="86452" y="55706"/>
                </a:lnTo>
                <a:lnTo>
                  <a:pt x="86452" y="53947"/>
                </a:lnTo>
                <a:close/>
              </a:path>
              <a:path w="86995" h="67945">
                <a:moveTo>
                  <a:pt x="397" y="14931"/>
                </a:moveTo>
                <a:lnTo>
                  <a:pt x="0" y="22335"/>
                </a:lnTo>
                <a:lnTo>
                  <a:pt x="5303" y="23515"/>
                </a:lnTo>
                <a:lnTo>
                  <a:pt x="5399" y="44660"/>
                </a:lnTo>
                <a:lnTo>
                  <a:pt x="5171" y="46705"/>
                </a:lnTo>
                <a:lnTo>
                  <a:pt x="81873" y="46705"/>
                </a:lnTo>
                <a:lnTo>
                  <a:pt x="81649" y="44660"/>
                </a:lnTo>
                <a:lnTo>
                  <a:pt x="81832" y="26617"/>
                </a:lnTo>
                <a:lnTo>
                  <a:pt x="81832" y="24654"/>
                </a:lnTo>
                <a:lnTo>
                  <a:pt x="86758" y="24654"/>
                </a:lnTo>
                <a:lnTo>
                  <a:pt x="86758" y="17280"/>
                </a:lnTo>
                <a:lnTo>
                  <a:pt x="82944" y="17280"/>
                </a:lnTo>
                <a:lnTo>
                  <a:pt x="82944" y="15459"/>
                </a:lnTo>
                <a:lnTo>
                  <a:pt x="5119" y="15459"/>
                </a:lnTo>
                <a:lnTo>
                  <a:pt x="397" y="14931"/>
                </a:lnTo>
                <a:close/>
              </a:path>
              <a:path w="86995" h="67945">
                <a:moveTo>
                  <a:pt x="86758" y="24654"/>
                </a:moveTo>
                <a:lnTo>
                  <a:pt x="81832" y="24654"/>
                </a:lnTo>
                <a:lnTo>
                  <a:pt x="86758" y="25610"/>
                </a:lnTo>
                <a:lnTo>
                  <a:pt x="86758" y="24654"/>
                </a:lnTo>
                <a:close/>
              </a:path>
              <a:path w="86995" h="67945">
                <a:moveTo>
                  <a:pt x="86758" y="16131"/>
                </a:moveTo>
                <a:lnTo>
                  <a:pt x="82944" y="17280"/>
                </a:lnTo>
                <a:lnTo>
                  <a:pt x="86758" y="17280"/>
                </a:lnTo>
                <a:lnTo>
                  <a:pt x="86758" y="16131"/>
                </a:lnTo>
                <a:close/>
              </a:path>
              <a:path w="86995" h="67945">
                <a:moveTo>
                  <a:pt x="37810" y="243"/>
                </a:moveTo>
                <a:lnTo>
                  <a:pt x="24998" y="243"/>
                </a:lnTo>
                <a:lnTo>
                  <a:pt x="22357" y="4445"/>
                </a:lnTo>
                <a:lnTo>
                  <a:pt x="15085" y="6082"/>
                </a:lnTo>
                <a:lnTo>
                  <a:pt x="5171" y="6082"/>
                </a:lnTo>
                <a:lnTo>
                  <a:pt x="5119" y="15459"/>
                </a:lnTo>
                <a:lnTo>
                  <a:pt x="82944" y="15459"/>
                </a:lnTo>
                <a:lnTo>
                  <a:pt x="82942" y="6449"/>
                </a:lnTo>
                <a:lnTo>
                  <a:pt x="73958" y="6449"/>
                </a:lnTo>
                <a:lnTo>
                  <a:pt x="70633" y="5013"/>
                </a:lnTo>
                <a:lnTo>
                  <a:pt x="67761" y="3803"/>
                </a:lnTo>
                <a:lnTo>
                  <a:pt x="40340" y="3803"/>
                </a:lnTo>
                <a:lnTo>
                  <a:pt x="37810" y="243"/>
                </a:lnTo>
                <a:close/>
              </a:path>
              <a:path w="86995" h="67945">
                <a:moveTo>
                  <a:pt x="82944" y="6376"/>
                </a:moveTo>
                <a:lnTo>
                  <a:pt x="78313" y="6376"/>
                </a:lnTo>
                <a:lnTo>
                  <a:pt x="73958" y="6449"/>
                </a:lnTo>
                <a:lnTo>
                  <a:pt x="82942" y="6449"/>
                </a:lnTo>
                <a:close/>
              </a:path>
              <a:path w="86995" h="67945">
                <a:moveTo>
                  <a:pt x="64043" y="0"/>
                </a:moveTo>
                <a:lnTo>
                  <a:pt x="52701" y="0"/>
                </a:lnTo>
                <a:lnTo>
                  <a:pt x="47591" y="3803"/>
                </a:lnTo>
                <a:lnTo>
                  <a:pt x="67761" y="3803"/>
                </a:lnTo>
                <a:lnTo>
                  <a:pt x="66869" y="3427"/>
                </a:lnTo>
                <a:lnTo>
                  <a:pt x="640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9118" y="6366040"/>
            <a:ext cx="1332435" cy="4849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0931" y="6389420"/>
            <a:ext cx="257175" cy="81915"/>
          </a:xfrm>
          <a:custGeom>
            <a:avLst/>
            <a:gdLst/>
            <a:ahLst/>
            <a:cxnLst/>
            <a:rect l="l" t="t" r="r" b="b"/>
            <a:pathLst>
              <a:path w="257175" h="81914">
                <a:moveTo>
                  <a:pt x="82943" y="7810"/>
                </a:moveTo>
                <a:lnTo>
                  <a:pt x="78333" y="7810"/>
                </a:lnTo>
                <a:lnTo>
                  <a:pt x="73964" y="7886"/>
                </a:lnTo>
                <a:lnTo>
                  <a:pt x="67716" y="5232"/>
                </a:lnTo>
                <a:lnTo>
                  <a:pt x="66878" y="4876"/>
                </a:lnTo>
                <a:lnTo>
                  <a:pt x="64046" y="1447"/>
                </a:lnTo>
                <a:lnTo>
                  <a:pt x="52717" y="1447"/>
                </a:lnTo>
                <a:lnTo>
                  <a:pt x="47612" y="5232"/>
                </a:lnTo>
                <a:lnTo>
                  <a:pt x="40347" y="5232"/>
                </a:lnTo>
                <a:lnTo>
                  <a:pt x="37820" y="1676"/>
                </a:lnTo>
                <a:lnTo>
                  <a:pt x="25019" y="1676"/>
                </a:lnTo>
                <a:lnTo>
                  <a:pt x="22364" y="5880"/>
                </a:lnTo>
                <a:lnTo>
                  <a:pt x="15100" y="7543"/>
                </a:lnTo>
                <a:lnTo>
                  <a:pt x="5181" y="7543"/>
                </a:lnTo>
                <a:lnTo>
                  <a:pt x="5168" y="11125"/>
                </a:lnTo>
                <a:lnTo>
                  <a:pt x="5118" y="16395"/>
                </a:lnTo>
                <a:lnTo>
                  <a:pt x="82943" y="16395"/>
                </a:lnTo>
                <a:lnTo>
                  <a:pt x="82943" y="7886"/>
                </a:lnTo>
                <a:close/>
              </a:path>
              <a:path w="257175" h="81914">
                <a:moveTo>
                  <a:pt x="86766" y="17589"/>
                </a:moveTo>
                <a:lnTo>
                  <a:pt x="82943" y="18719"/>
                </a:lnTo>
                <a:lnTo>
                  <a:pt x="82943" y="16929"/>
                </a:lnTo>
                <a:lnTo>
                  <a:pt x="5118" y="16929"/>
                </a:lnTo>
                <a:lnTo>
                  <a:pt x="381" y="16929"/>
                </a:lnTo>
                <a:lnTo>
                  <a:pt x="0" y="23812"/>
                </a:lnTo>
                <a:lnTo>
                  <a:pt x="5308" y="24993"/>
                </a:lnTo>
                <a:lnTo>
                  <a:pt x="5397" y="46113"/>
                </a:lnTo>
                <a:lnTo>
                  <a:pt x="5181" y="48158"/>
                </a:lnTo>
                <a:lnTo>
                  <a:pt x="1676" y="47993"/>
                </a:lnTo>
                <a:lnTo>
                  <a:pt x="1752" y="55397"/>
                </a:lnTo>
                <a:lnTo>
                  <a:pt x="7518" y="56984"/>
                </a:lnTo>
                <a:lnTo>
                  <a:pt x="7112" y="62801"/>
                </a:lnTo>
                <a:lnTo>
                  <a:pt x="7404" y="61887"/>
                </a:lnTo>
                <a:lnTo>
                  <a:pt x="7213" y="68567"/>
                </a:lnTo>
                <a:lnTo>
                  <a:pt x="41948" y="68656"/>
                </a:lnTo>
                <a:lnTo>
                  <a:pt x="81711" y="68643"/>
                </a:lnTo>
                <a:lnTo>
                  <a:pt x="81940" y="62801"/>
                </a:lnTo>
                <a:lnTo>
                  <a:pt x="81915" y="61887"/>
                </a:lnTo>
                <a:lnTo>
                  <a:pt x="81394" y="55397"/>
                </a:lnTo>
                <a:lnTo>
                  <a:pt x="86474" y="57175"/>
                </a:lnTo>
                <a:lnTo>
                  <a:pt x="86474" y="55397"/>
                </a:lnTo>
                <a:lnTo>
                  <a:pt x="86474" y="48641"/>
                </a:lnTo>
                <a:lnTo>
                  <a:pt x="81902" y="48361"/>
                </a:lnTo>
                <a:lnTo>
                  <a:pt x="81876" y="48158"/>
                </a:lnTo>
                <a:lnTo>
                  <a:pt x="81661" y="46113"/>
                </a:lnTo>
                <a:lnTo>
                  <a:pt x="81851" y="28054"/>
                </a:lnTo>
                <a:lnTo>
                  <a:pt x="81851" y="26111"/>
                </a:lnTo>
                <a:lnTo>
                  <a:pt x="86766" y="27051"/>
                </a:lnTo>
                <a:lnTo>
                  <a:pt x="86766" y="26111"/>
                </a:lnTo>
                <a:lnTo>
                  <a:pt x="86766" y="18719"/>
                </a:lnTo>
                <a:lnTo>
                  <a:pt x="86766" y="17589"/>
                </a:lnTo>
                <a:close/>
              </a:path>
              <a:path w="257175" h="81914">
                <a:moveTo>
                  <a:pt x="256717" y="62877"/>
                </a:moveTo>
                <a:lnTo>
                  <a:pt x="253784" y="47548"/>
                </a:lnTo>
                <a:lnTo>
                  <a:pt x="250520" y="30454"/>
                </a:lnTo>
                <a:lnTo>
                  <a:pt x="249783" y="22237"/>
                </a:lnTo>
                <a:lnTo>
                  <a:pt x="250329" y="16954"/>
                </a:lnTo>
                <a:lnTo>
                  <a:pt x="251599" y="12065"/>
                </a:lnTo>
                <a:lnTo>
                  <a:pt x="248297" y="11620"/>
                </a:lnTo>
                <a:lnTo>
                  <a:pt x="241782" y="12877"/>
                </a:lnTo>
                <a:lnTo>
                  <a:pt x="235496" y="18999"/>
                </a:lnTo>
                <a:lnTo>
                  <a:pt x="232879" y="33134"/>
                </a:lnTo>
                <a:lnTo>
                  <a:pt x="226758" y="34798"/>
                </a:lnTo>
                <a:lnTo>
                  <a:pt x="221589" y="38849"/>
                </a:lnTo>
                <a:lnTo>
                  <a:pt x="219176" y="45720"/>
                </a:lnTo>
                <a:lnTo>
                  <a:pt x="221297" y="55829"/>
                </a:lnTo>
                <a:lnTo>
                  <a:pt x="224002" y="51816"/>
                </a:lnTo>
                <a:lnTo>
                  <a:pt x="227647" y="47548"/>
                </a:lnTo>
                <a:lnTo>
                  <a:pt x="235775" y="47548"/>
                </a:lnTo>
                <a:lnTo>
                  <a:pt x="239090" y="52057"/>
                </a:lnTo>
                <a:lnTo>
                  <a:pt x="239776" y="63411"/>
                </a:lnTo>
                <a:lnTo>
                  <a:pt x="231660" y="66954"/>
                </a:lnTo>
                <a:lnTo>
                  <a:pt x="216433" y="64465"/>
                </a:lnTo>
                <a:lnTo>
                  <a:pt x="211721" y="58788"/>
                </a:lnTo>
                <a:lnTo>
                  <a:pt x="206133" y="54775"/>
                </a:lnTo>
                <a:lnTo>
                  <a:pt x="204673" y="53721"/>
                </a:lnTo>
                <a:lnTo>
                  <a:pt x="205892" y="53124"/>
                </a:lnTo>
                <a:lnTo>
                  <a:pt x="206451" y="51041"/>
                </a:lnTo>
                <a:lnTo>
                  <a:pt x="207010" y="48983"/>
                </a:lnTo>
                <a:lnTo>
                  <a:pt x="207010" y="43230"/>
                </a:lnTo>
                <a:lnTo>
                  <a:pt x="203504" y="41351"/>
                </a:lnTo>
                <a:lnTo>
                  <a:pt x="201104" y="39979"/>
                </a:lnTo>
                <a:lnTo>
                  <a:pt x="201599" y="38569"/>
                </a:lnTo>
                <a:lnTo>
                  <a:pt x="202577" y="36664"/>
                </a:lnTo>
                <a:lnTo>
                  <a:pt x="202577" y="32245"/>
                </a:lnTo>
                <a:lnTo>
                  <a:pt x="202577" y="31991"/>
                </a:lnTo>
                <a:lnTo>
                  <a:pt x="197967" y="32245"/>
                </a:lnTo>
                <a:lnTo>
                  <a:pt x="196176" y="31000"/>
                </a:lnTo>
                <a:lnTo>
                  <a:pt x="196926" y="29997"/>
                </a:lnTo>
                <a:lnTo>
                  <a:pt x="196926" y="24371"/>
                </a:lnTo>
                <a:lnTo>
                  <a:pt x="197599" y="21996"/>
                </a:lnTo>
                <a:lnTo>
                  <a:pt x="197662" y="21780"/>
                </a:lnTo>
                <a:lnTo>
                  <a:pt x="188061" y="21996"/>
                </a:lnTo>
                <a:lnTo>
                  <a:pt x="188861" y="17322"/>
                </a:lnTo>
                <a:lnTo>
                  <a:pt x="187871" y="14300"/>
                </a:lnTo>
                <a:lnTo>
                  <a:pt x="184607" y="13017"/>
                </a:lnTo>
                <a:lnTo>
                  <a:pt x="179158" y="12293"/>
                </a:lnTo>
                <a:lnTo>
                  <a:pt x="177469" y="12065"/>
                </a:lnTo>
                <a:lnTo>
                  <a:pt x="173024" y="11239"/>
                </a:lnTo>
                <a:lnTo>
                  <a:pt x="177457" y="9766"/>
                </a:lnTo>
                <a:lnTo>
                  <a:pt x="173367" y="5842"/>
                </a:lnTo>
                <a:lnTo>
                  <a:pt x="169710" y="2336"/>
                </a:lnTo>
                <a:lnTo>
                  <a:pt x="163703" y="5842"/>
                </a:lnTo>
                <a:lnTo>
                  <a:pt x="163703" y="5435"/>
                </a:lnTo>
                <a:lnTo>
                  <a:pt x="163703" y="3327"/>
                </a:lnTo>
                <a:lnTo>
                  <a:pt x="163703" y="2590"/>
                </a:lnTo>
                <a:lnTo>
                  <a:pt x="161455" y="0"/>
                </a:lnTo>
                <a:lnTo>
                  <a:pt x="155409" y="0"/>
                </a:lnTo>
                <a:lnTo>
                  <a:pt x="152831" y="177"/>
                </a:lnTo>
                <a:lnTo>
                  <a:pt x="151345" y="939"/>
                </a:lnTo>
                <a:lnTo>
                  <a:pt x="148399" y="3327"/>
                </a:lnTo>
                <a:lnTo>
                  <a:pt x="144716" y="3327"/>
                </a:lnTo>
                <a:lnTo>
                  <a:pt x="143789" y="0"/>
                </a:lnTo>
                <a:lnTo>
                  <a:pt x="135280" y="0"/>
                </a:lnTo>
                <a:lnTo>
                  <a:pt x="133553" y="3327"/>
                </a:lnTo>
                <a:lnTo>
                  <a:pt x="131889" y="5435"/>
                </a:lnTo>
                <a:lnTo>
                  <a:pt x="128993" y="4089"/>
                </a:lnTo>
                <a:lnTo>
                  <a:pt x="128625" y="1651"/>
                </a:lnTo>
                <a:lnTo>
                  <a:pt x="122478" y="1651"/>
                </a:lnTo>
                <a:lnTo>
                  <a:pt x="121805" y="4089"/>
                </a:lnTo>
                <a:lnTo>
                  <a:pt x="118287" y="8001"/>
                </a:lnTo>
                <a:lnTo>
                  <a:pt x="118465" y="10871"/>
                </a:lnTo>
                <a:lnTo>
                  <a:pt x="114541" y="12293"/>
                </a:lnTo>
                <a:lnTo>
                  <a:pt x="113068" y="9702"/>
                </a:lnTo>
                <a:lnTo>
                  <a:pt x="112928" y="9245"/>
                </a:lnTo>
                <a:lnTo>
                  <a:pt x="107543" y="15582"/>
                </a:lnTo>
                <a:lnTo>
                  <a:pt x="101333" y="27266"/>
                </a:lnTo>
                <a:lnTo>
                  <a:pt x="96215" y="39585"/>
                </a:lnTo>
                <a:lnTo>
                  <a:pt x="94145" y="47548"/>
                </a:lnTo>
                <a:lnTo>
                  <a:pt x="94081" y="53594"/>
                </a:lnTo>
                <a:lnTo>
                  <a:pt x="99136" y="51041"/>
                </a:lnTo>
                <a:lnTo>
                  <a:pt x="99136" y="60909"/>
                </a:lnTo>
                <a:lnTo>
                  <a:pt x="93726" y="63576"/>
                </a:lnTo>
                <a:lnTo>
                  <a:pt x="93726" y="70675"/>
                </a:lnTo>
                <a:lnTo>
                  <a:pt x="98336" y="72618"/>
                </a:lnTo>
                <a:lnTo>
                  <a:pt x="102336" y="72618"/>
                </a:lnTo>
                <a:lnTo>
                  <a:pt x="99631" y="73571"/>
                </a:lnTo>
                <a:lnTo>
                  <a:pt x="100609" y="77431"/>
                </a:lnTo>
                <a:lnTo>
                  <a:pt x="103517" y="79946"/>
                </a:lnTo>
                <a:lnTo>
                  <a:pt x="117055" y="79946"/>
                </a:lnTo>
                <a:lnTo>
                  <a:pt x="125552" y="73456"/>
                </a:lnTo>
                <a:lnTo>
                  <a:pt x="134670" y="66954"/>
                </a:lnTo>
                <a:lnTo>
                  <a:pt x="138785" y="63931"/>
                </a:lnTo>
                <a:lnTo>
                  <a:pt x="138785" y="60083"/>
                </a:lnTo>
                <a:lnTo>
                  <a:pt x="138785" y="59423"/>
                </a:lnTo>
                <a:lnTo>
                  <a:pt x="140665" y="57721"/>
                </a:lnTo>
                <a:lnTo>
                  <a:pt x="142316" y="56210"/>
                </a:lnTo>
                <a:lnTo>
                  <a:pt x="146215" y="54775"/>
                </a:lnTo>
                <a:lnTo>
                  <a:pt x="185496" y="70485"/>
                </a:lnTo>
                <a:lnTo>
                  <a:pt x="191249" y="73342"/>
                </a:lnTo>
                <a:lnTo>
                  <a:pt x="195808" y="75679"/>
                </a:lnTo>
                <a:lnTo>
                  <a:pt x="203695" y="78994"/>
                </a:lnTo>
                <a:lnTo>
                  <a:pt x="214744" y="81330"/>
                </a:lnTo>
                <a:lnTo>
                  <a:pt x="228765" y="80721"/>
                </a:lnTo>
                <a:lnTo>
                  <a:pt x="246799" y="77724"/>
                </a:lnTo>
                <a:lnTo>
                  <a:pt x="255358" y="72923"/>
                </a:lnTo>
                <a:lnTo>
                  <a:pt x="256159" y="66954"/>
                </a:lnTo>
                <a:lnTo>
                  <a:pt x="256717" y="628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94950" y="6525201"/>
            <a:ext cx="233679" cy="134620"/>
            <a:chOff x="194950" y="6525201"/>
            <a:chExt cx="233679" cy="134620"/>
          </a:xfrm>
        </p:grpSpPr>
        <p:sp>
          <p:nvSpPr>
            <p:cNvPr id="6" name="object 6"/>
            <p:cNvSpPr/>
            <p:nvPr/>
          </p:nvSpPr>
          <p:spPr>
            <a:xfrm>
              <a:off x="194945" y="6525209"/>
              <a:ext cx="151130" cy="134620"/>
            </a:xfrm>
            <a:custGeom>
              <a:avLst/>
              <a:gdLst/>
              <a:ahLst/>
              <a:cxnLst/>
              <a:rect l="l" t="t" r="r" b="b"/>
              <a:pathLst>
                <a:path w="151129" h="134620">
                  <a:moveTo>
                    <a:pt x="63601" y="103886"/>
                  </a:moveTo>
                  <a:lnTo>
                    <a:pt x="61099" y="91998"/>
                  </a:lnTo>
                  <a:lnTo>
                    <a:pt x="54279" y="82283"/>
                  </a:lnTo>
                  <a:lnTo>
                    <a:pt x="44170" y="75742"/>
                  </a:lnTo>
                  <a:lnTo>
                    <a:pt x="31788" y="73342"/>
                  </a:lnTo>
                  <a:lnTo>
                    <a:pt x="19418" y="75742"/>
                  </a:lnTo>
                  <a:lnTo>
                    <a:pt x="9309" y="82283"/>
                  </a:lnTo>
                  <a:lnTo>
                    <a:pt x="2501" y="91998"/>
                  </a:lnTo>
                  <a:lnTo>
                    <a:pt x="0" y="103886"/>
                  </a:lnTo>
                  <a:lnTo>
                    <a:pt x="2501" y="115785"/>
                  </a:lnTo>
                  <a:lnTo>
                    <a:pt x="9309" y="125488"/>
                  </a:lnTo>
                  <a:lnTo>
                    <a:pt x="19418" y="132029"/>
                  </a:lnTo>
                  <a:lnTo>
                    <a:pt x="31788" y="134429"/>
                  </a:lnTo>
                  <a:lnTo>
                    <a:pt x="44170" y="132029"/>
                  </a:lnTo>
                  <a:lnTo>
                    <a:pt x="54279" y="125488"/>
                  </a:lnTo>
                  <a:lnTo>
                    <a:pt x="61099" y="115785"/>
                  </a:lnTo>
                  <a:lnTo>
                    <a:pt x="63601" y="103886"/>
                  </a:lnTo>
                  <a:close/>
                </a:path>
                <a:path w="151129" h="134620">
                  <a:moveTo>
                    <a:pt x="151028" y="30518"/>
                  </a:moveTo>
                  <a:lnTo>
                    <a:pt x="148526" y="18630"/>
                  </a:lnTo>
                  <a:lnTo>
                    <a:pt x="141706" y="8928"/>
                  </a:lnTo>
                  <a:lnTo>
                    <a:pt x="131597" y="2400"/>
                  </a:lnTo>
                  <a:lnTo>
                    <a:pt x="119227" y="0"/>
                  </a:lnTo>
                  <a:lnTo>
                    <a:pt x="106845" y="2400"/>
                  </a:lnTo>
                  <a:lnTo>
                    <a:pt x="96735" y="8928"/>
                  </a:lnTo>
                  <a:lnTo>
                    <a:pt x="89928" y="18630"/>
                  </a:lnTo>
                  <a:lnTo>
                    <a:pt x="87426" y="30518"/>
                  </a:lnTo>
                  <a:lnTo>
                    <a:pt x="89928" y="42418"/>
                  </a:lnTo>
                  <a:lnTo>
                    <a:pt x="96735" y="52120"/>
                  </a:lnTo>
                  <a:lnTo>
                    <a:pt x="106845" y="58661"/>
                  </a:lnTo>
                  <a:lnTo>
                    <a:pt x="119227" y="61061"/>
                  </a:lnTo>
                  <a:lnTo>
                    <a:pt x="131597" y="58661"/>
                  </a:lnTo>
                  <a:lnTo>
                    <a:pt x="141706" y="52120"/>
                  </a:lnTo>
                  <a:lnTo>
                    <a:pt x="148526" y="42418"/>
                  </a:lnTo>
                  <a:lnTo>
                    <a:pt x="151028" y="305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64863" y="6598540"/>
              <a:ext cx="64135" cy="61594"/>
            </a:xfrm>
            <a:custGeom>
              <a:avLst/>
              <a:gdLst/>
              <a:ahLst/>
              <a:cxnLst/>
              <a:rect l="l" t="t" r="r" b="b"/>
              <a:pathLst>
                <a:path w="64134" h="61595">
                  <a:moveTo>
                    <a:pt x="31802" y="0"/>
                  </a:moveTo>
                  <a:lnTo>
                    <a:pt x="19423" y="2401"/>
                  </a:lnTo>
                  <a:lnTo>
                    <a:pt x="9314" y="8948"/>
                  </a:lnTo>
                  <a:lnTo>
                    <a:pt x="2499" y="18660"/>
                  </a:lnTo>
                  <a:lnTo>
                    <a:pt x="0" y="30553"/>
                  </a:lnTo>
                  <a:lnTo>
                    <a:pt x="2499" y="42447"/>
                  </a:lnTo>
                  <a:lnTo>
                    <a:pt x="9314" y="52151"/>
                  </a:lnTo>
                  <a:lnTo>
                    <a:pt x="19423" y="58690"/>
                  </a:lnTo>
                  <a:lnTo>
                    <a:pt x="31802" y="61086"/>
                  </a:lnTo>
                  <a:lnTo>
                    <a:pt x="44179" y="58690"/>
                  </a:lnTo>
                  <a:lnTo>
                    <a:pt x="54285" y="52151"/>
                  </a:lnTo>
                  <a:lnTo>
                    <a:pt x="61097" y="42447"/>
                  </a:lnTo>
                  <a:lnTo>
                    <a:pt x="63595" y="30553"/>
                  </a:lnTo>
                  <a:lnTo>
                    <a:pt x="61097" y="18660"/>
                  </a:lnTo>
                  <a:lnTo>
                    <a:pt x="54285" y="8948"/>
                  </a:lnTo>
                  <a:lnTo>
                    <a:pt x="44179" y="2401"/>
                  </a:lnTo>
                  <a:lnTo>
                    <a:pt x="318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16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77757" y="6556364"/>
            <a:ext cx="154940" cy="186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85"/>
              </a:lnSpc>
            </a:pPr>
            <a:r>
              <a:rPr dirty="0" sz="1200">
                <a:solidFill>
                  <a:srgbClr val="898989"/>
                </a:solidFill>
                <a:latin typeface="Carlito"/>
                <a:cs typeface="Carlito"/>
              </a:rPr>
              <a:t>17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118" y="6366040"/>
            <a:ext cx="1332435" cy="4849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6344" y="228600"/>
            <a:ext cx="4042727" cy="34366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77690" y="3276602"/>
            <a:ext cx="4674870" cy="34366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51434" y="162559"/>
            <a:ext cx="4189095" cy="2948940"/>
          </a:xfrm>
          <a:prstGeom prst="rect"/>
        </p:spPr>
        <p:txBody>
          <a:bodyPr wrap="square" lIns="0" tIns="63500" rIns="0" bIns="0" rtlCol="0" vert="horz">
            <a:spAutoFit/>
          </a:bodyPr>
          <a:lstStyle/>
          <a:p>
            <a:pPr marL="1325245" marR="5080" indent="-1313180">
              <a:lnSpc>
                <a:spcPts val="11500"/>
              </a:lnSpc>
              <a:spcBef>
                <a:spcPts val="500"/>
              </a:spcBef>
            </a:pPr>
            <a:r>
              <a:rPr dirty="0" sz="9600" spc="-5"/>
              <a:t>A</a:t>
            </a:r>
            <a:r>
              <a:rPr dirty="0" sz="9600"/>
              <a:t>b</a:t>
            </a:r>
            <a:r>
              <a:rPr dirty="0" sz="9600" spc="-5"/>
              <a:t>s</a:t>
            </a:r>
            <a:r>
              <a:rPr dirty="0" sz="9600"/>
              <a:t>t</a:t>
            </a:r>
            <a:r>
              <a:rPr dirty="0" sz="9600" spc="-5"/>
              <a:t>r</a:t>
            </a:r>
            <a:r>
              <a:rPr dirty="0" sz="9600"/>
              <a:t>a</a:t>
            </a:r>
            <a:r>
              <a:rPr dirty="0" sz="9600" spc="-5"/>
              <a:t>c</a:t>
            </a:r>
            <a:r>
              <a:rPr dirty="0" sz="9600"/>
              <a:t>t  </a:t>
            </a:r>
            <a:r>
              <a:rPr dirty="0" sz="9600" spc="-5"/>
              <a:t>Art</a:t>
            </a:r>
            <a:endParaRPr sz="9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0756" y="1782534"/>
            <a:ext cx="6177191" cy="4303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4218" y="254000"/>
            <a:ext cx="7360284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55265" algn="l"/>
              </a:tabLst>
            </a:pPr>
            <a:r>
              <a:rPr dirty="0" sz="8000" spc="-5"/>
              <a:t>Red</a:t>
            </a:r>
            <a:r>
              <a:rPr dirty="0" sz="8000" spc="5"/>
              <a:t> </a:t>
            </a:r>
            <a:r>
              <a:rPr dirty="0" sz="8000"/>
              <a:t>&amp;	</a:t>
            </a:r>
            <a:r>
              <a:rPr dirty="0" sz="8000" spc="-5"/>
              <a:t>Blue</a:t>
            </a:r>
            <a:r>
              <a:rPr dirty="0" sz="8000" spc="-60"/>
              <a:t> </a:t>
            </a:r>
            <a:r>
              <a:rPr dirty="0" sz="8000" spc="-5"/>
              <a:t>States</a:t>
            </a:r>
            <a:endParaRPr sz="80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18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8744" y="2053674"/>
            <a:ext cx="5012131" cy="3122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5985" y="223520"/>
            <a:ext cx="297624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Summertime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0240" y="691705"/>
            <a:ext cx="1834514" cy="853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710"/>
              </a:lnSpc>
              <a:spcBef>
                <a:spcPts val="100"/>
              </a:spcBef>
            </a:pPr>
            <a:r>
              <a:rPr dirty="0" sz="1600" spc="-5">
                <a:latin typeface="Carlito"/>
                <a:cs typeface="Carlito"/>
              </a:rPr>
              <a:t>Summertime,</a:t>
            </a:r>
            <a:endParaRPr sz="1600">
              <a:latin typeface="Carlito"/>
              <a:cs typeface="Carlito"/>
            </a:endParaRPr>
          </a:p>
          <a:p>
            <a:pPr marL="12700" marR="143510">
              <a:lnSpc>
                <a:spcPct val="78100"/>
              </a:lnSpc>
              <a:spcBef>
                <a:spcPts val="210"/>
              </a:spcBef>
            </a:pPr>
            <a:r>
              <a:rPr dirty="0" sz="1600">
                <a:latin typeface="Carlito"/>
                <a:cs typeface="Carlito"/>
              </a:rPr>
              <a:t>And the </a:t>
            </a:r>
            <a:r>
              <a:rPr dirty="0" sz="1600" spc="-5">
                <a:latin typeface="Carlito"/>
                <a:cs typeface="Carlito"/>
              </a:rPr>
              <a:t>livin' </a:t>
            </a:r>
            <a:r>
              <a:rPr dirty="0" sz="1600">
                <a:latin typeface="Carlito"/>
                <a:cs typeface="Carlito"/>
              </a:rPr>
              <a:t>is</a:t>
            </a:r>
            <a:r>
              <a:rPr dirty="0" sz="1600" spc="-7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easy  Fish </a:t>
            </a:r>
            <a:r>
              <a:rPr dirty="0" sz="1600" spc="-5">
                <a:latin typeface="Carlito"/>
                <a:cs typeface="Carlito"/>
              </a:rPr>
              <a:t>are</a:t>
            </a:r>
            <a:r>
              <a:rPr dirty="0" sz="1600" spc="-1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jumpin'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ts val="1600"/>
              </a:lnSpc>
            </a:pPr>
            <a:r>
              <a:rPr dirty="0" sz="1600">
                <a:latin typeface="Carlito"/>
                <a:cs typeface="Carlito"/>
              </a:rPr>
              <a:t>And the </a:t>
            </a:r>
            <a:r>
              <a:rPr dirty="0" sz="1600" spc="-15">
                <a:latin typeface="Carlito"/>
                <a:cs typeface="Carlito"/>
              </a:rPr>
              <a:t>cotton </a:t>
            </a:r>
            <a:r>
              <a:rPr dirty="0" sz="1600">
                <a:latin typeface="Carlito"/>
                <a:cs typeface="Carlito"/>
              </a:rPr>
              <a:t>is</a:t>
            </a:r>
            <a:r>
              <a:rPr dirty="0" sz="1600" spc="-60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high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0240" y="1656905"/>
            <a:ext cx="3066415" cy="4561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760"/>
              </a:lnSpc>
              <a:spcBef>
                <a:spcPts val="100"/>
              </a:spcBef>
            </a:pPr>
            <a:r>
              <a:rPr dirty="0" sz="1600" spc="-5">
                <a:latin typeface="Carlito"/>
                <a:cs typeface="Carlito"/>
              </a:rPr>
              <a:t>Your daddy's</a:t>
            </a:r>
            <a:r>
              <a:rPr dirty="0" sz="1600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rich</a:t>
            </a:r>
            <a:endParaRPr sz="1600">
              <a:latin typeface="Carlito"/>
              <a:cs typeface="Carlito"/>
            </a:endParaRPr>
          </a:p>
          <a:p>
            <a:pPr marL="12700" marR="379730">
              <a:lnSpc>
                <a:spcPct val="78100"/>
              </a:lnSpc>
              <a:spcBef>
                <a:spcPts val="260"/>
              </a:spcBef>
            </a:pPr>
            <a:r>
              <a:rPr dirty="0" sz="1600">
                <a:latin typeface="Carlito"/>
                <a:cs typeface="Carlito"/>
              </a:rPr>
              <a:t>And </a:t>
            </a:r>
            <a:r>
              <a:rPr dirty="0" sz="1600" spc="-5">
                <a:latin typeface="Carlito"/>
                <a:cs typeface="Carlito"/>
              </a:rPr>
              <a:t>your mamma's good lookin'  </a:t>
            </a:r>
            <a:r>
              <a:rPr dirty="0" sz="1600">
                <a:latin typeface="Carlito"/>
                <a:cs typeface="Carlito"/>
              </a:rPr>
              <a:t>So hush </a:t>
            </a:r>
            <a:r>
              <a:rPr dirty="0" sz="1600" spc="-10">
                <a:latin typeface="Carlito"/>
                <a:cs typeface="Carlito"/>
              </a:rPr>
              <a:t>little</a:t>
            </a:r>
            <a:r>
              <a:rPr dirty="0" sz="1600" spc="-1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baby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ts val="1500"/>
              </a:lnSpc>
            </a:pPr>
            <a:r>
              <a:rPr dirty="0" sz="1600" spc="-5">
                <a:latin typeface="Carlito"/>
                <a:cs typeface="Carlito"/>
              </a:rPr>
              <a:t>Don't you</a:t>
            </a:r>
            <a:r>
              <a:rPr dirty="0" sz="1600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cry</a:t>
            </a:r>
            <a:endParaRPr sz="1600">
              <a:latin typeface="Carlito"/>
              <a:cs typeface="Carlito"/>
            </a:endParaRPr>
          </a:p>
          <a:p>
            <a:pPr algn="just" marL="12700">
              <a:lnSpc>
                <a:spcPts val="1710"/>
              </a:lnSpc>
              <a:spcBef>
                <a:spcPts val="1180"/>
              </a:spcBef>
            </a:pPr>
            <a:r>
              <a:rPr dirty="0" sz="1600">
                <a:latin typeface="Carlito"/>
                <a:cs typeface="Carlito"/>
              </a:rPr>
              <a:t>One </a:t>
            </a:r>
            <a:r>
              <a:rPr dirty="0" sz="1600" spc="-5">
                <a:latin typeface="Carlito"/>
                <a:cs typeface="Carlito"/>
              </a:rPr>
              <a:t>of </a:t>
            </a:r>
            <a:r>
              <a:rPr dirty="0" sz="1600">
                <a:latin typeface="Carlito"/>
                <a:cs typeface="Carlito"/>
              </a:rPr>
              <a:t>these</a:t>
            </a:r>
            <a:r>
              <a:rPr dirty="0" sz="1600" spc="-5">
                <a:latin typeface="Carlito"/>
                <a:cs typeface="Carlito"/>
              </a:rPr>
              <a:t> mornings</a:t>
            </a:r>
            <a:endParaRPr sz="1600">
              <a:latin typeface="Carlito"/>
              <a:cs typeface="Carlito"/>
            </a:endParaRPr>
          </a:p>
          <a:p>
            <a:pPr algn="just" marL="12700" marR="569595">
              <a:lnSpc>
                <a:spcPct val="80700"/>
              </a:lnSpc>
              <a:spcBef>
                <a:spcPts val="160"/>
              </a:spcBef>
            </a:pPr>
            <a:r>
              <a:rPr dirty="0" sz="1600" spc="-5">
                <a:latin typeface="Carlito"/>
                <a:cs typeface="Carlito"/>
              </a:rPr>
              <a:t>You're going </a:t>
            </a:r>
            <a:r>
              <a:rPr dirty="0" sz="1600">
                <a:latin typeface="Carlito"/>
                <a:cs typeface="Carlito"/>
              </a:rPr>
              <a:t>to </a:t>
            </a:r>
            <a:r>
              <a:rPr dirty="0" sz="1600" spc="-5">
                <a:latin typeface="Carlito"/>
                <a:cs typeface="Carlito"/>
              </a:rPr>
              <a:t>rise </a:t>
            </a:r>
            <a:r>
              <a:rPr dirty="0" sz="1600">
                <a:latin typeface="Carlito"/>
                <a:cs typeface="Carlito"/>
              </a:rPr>
              <a:t>up</a:t>
            </a:r>
            <a:r>
              <a:rPr dirty="0" sz="1600" spc="-30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singing  Then </a:t>
            </a:r>
            <a:r>
              <a:rPr dirty="0" sz="1600" spc="-5">
                <a:latin typeface="Carlito"/>
                <a:cs typeface="Carlito"/>
              </a:rPr>
              <a:t>you'll spread your wings  </a:t>
            </a:r>
            <a:r>
              <a:rPr dirty="0" sz="1600">
                <a:latin typeface="Carlito"/>
                <a:cs typeface="Carlito"/>
              </a:rPr>
              <a:t>And </a:t>
            </a:r>
            <a:r>
              <a:rPr dirty="0" sz="1600" spc="-5">
                <a:latin typeface="Carlito"/>
                <a:cs typeface="Carlito"/>
              </a:rPr>
              <a:t>you'll take </a:t>
            </a:r>
            <a:r>
              <a:rPr dirty="0" sz="1600">
                <a:latin typeface="Carlito"/>
                <a:cs typeface="Carlito"/>
              </a:rPr>
              <a:t>to the</a:t>
            </a:r>
            <a:r>
              <a:rPr dirty="0" sz="1600" spc="-1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sky</a:t>
            </a:r>
            <a:endParaRPr sz="1600">
              <a:latin typeface="Carlito"/>
              <a:cs typeface="Carlito"/>
            </a:endParaRPr>
          </a:p>
          <a:p>
            <a:pPr algn="just" marL="12700">
              <a:lnSpc>
                <a:spcPts val="1710"/>
              </a:lnSpc>
              <a:spcBef>
                <a:spcPts val="1180"/>
              </a:spcBef>
            </a:pPr>
            <a:r>
              <a:rPr dirty="0" sz="1600" spc="-5">
                <a:latin typeface="Carlito"/>
                <a:cs typeface="Carlito"/>
              </a:rPr>
              <a:t>But till </a:t>
            </a:r>
            <a:r>
              <a:rPr dirty="0" sz="1600">
                <a:latin typeface="Carlito"/>
                <a:cs typeface="Carlito"/>
              </a:rPr>
              <a:t>that </a:t>
            </a:r>
            <a:r>
              <a:rPr dirty="0" sz="1600" spc="-5">
                <a:latin typeface="Carlito"/>
                <a:cs typeface="Carlito"/>
              </a:rPr>
              <a:t>morning</a:t>
            </a:r>
            <a:endParaRPr sz="1600">
              <a:latin typeface="Carlito"/>
              <a:cs typeface="Carlito"/>
            </a:endParaRPr>
          </a:p>
          <a:p>
            <a:pPr marL="12700" marR="5080">
              <a:lnSpc>
                <a:spcPts val="1600"/>
              </a:lnSpc>
              <a:spcBef>
                <a:spcPts val="110"/>
              </a:spcBef>
            </a:pPr>
            <a:r>
              <a:rPr dirty="0" sz="1600" spc="-5">
                <a:latin typeface="Carlito"/>
                <a:cs typeface="Carlito"/>
              </a:rPr>
              <a:t>There's a'nothing </a:t>
            </a:r>
            <a:r>
              <a:rPr dirty="0" sz="1600">
                <a:latin typeface="Carlito"/>
                <a:cs typeface="Carlito"/>
              </a:rPr>
              <a:t>can </a:t>
            </a:r>
            <a:r>
              <a:rPr dirty="0" sz="1600" spc="-5">
                <a:latin typeface="Carlito"/>
                <a:cs typeface="Carlito"/>
              </a:rPr>
              <a:t>harm you  With </a:t>
            </a:r>
            <a:r>
              <a:rPr dirty="0" sz="1600">
                <a:latin typeface="Carlito"/>
                <a:cs typeface="Carlito"/>
              </a:rPr>
              <a:t>daddy and </a:t>
            </a:r>
            <a:r>
              <a:rPr dirty="0" sz="1600" spc="-5">
                <a:latin typeface="Carlito"/>
                <a:cs typeface="Carlito"/>
              </a:rPr>
              <a:t>mamma </a:t>
            </a:r>
            <a:r>
              <a:rPr dirty="0" sz="1600">
                <a:latin typeface="Carlito"/>
                <a:cs typeface="Carlito"/>
              </a:rPr>
              <a:t>standing</a:t>
            </a:r>
            <a:r>
              <a:rPr dirty="0" sz="1600" spc="-5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by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ts val="1760"/>
              </a:lnSpc>
              <a:spcBef>
                <a:spcPts val="1080"/>
              </a:spcBef>
            </a:pPr>
            <a:r>
              <a:rPr dirty="0" sz="1600" spc="-5">
                <a:latin typeface="Carlito"/>
                <a:cs typeface="Carlito"/>
              </a:rPr>
              <a:t>Summertime,</a:t>
            </a:r>
            <a:endParaRPr sz="1600">
              <a:latin typeface="Carlito"/>
              <a:cs typeface="Carlito"/>
            </a:endParaRPr>
          </a:p>
          <a:p>
            <a:pPr marL="12700" marR="1375410">
              <a:lnSpc>
                <a:spcPct val="78100"/>
              </a:lnSpc>
              <a:spcBef>
                <a:spcPts val="260"/>
              </a:spcBef>
            </a:pPr>
            <a:r>
              <a:rPr dirty="0" sz="1600">
                <a:latin typeface="Carlito"/>
                <a:cs typeface="Carlito"/>
              </a:rPr>
              <a:t>And the </a:t>
            </a:r>
            <a:r>
              <a:rPr dirty="0" sz="1600" spc="-5">
                <a:latin typeface="Carlito"/>
                <a:cs typeface="Carlito"/>
              </a:rPr>
              <a:t>livin' </a:t>
            </a:r>
            <a:r>
              <a:rPr dirty="0" sz="1600">
                <a:latin typeface="Carlito"/>
                <a:cs typeface="Carlito"/>
              </a:rPr>
              <a:t>is</a:t>
            </a:r>
            <a:r>
              <a:rPr dirty="0" sz="1600" spc="-7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easy  Fish </a:t>
            </a:r>
            <a:r>
              <a:rPr dirty="0" sz="1600" spc="-5">
                <a:latin typeface="Carlito"/>
                <a:cs typeface="Carlito"/>
              </a:rPr>
              <a:t>are</a:t>
            </a:r>
            <a:r>
              <a:rPr dirty="0" sz="1600" spc="-1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jumpin'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ts val="1500"/>
              </a:lnSpc>
            </a:pPr>
            <a:r>
              <a:rPr dirty="0" sz="1600">
                <a:latin typeface="Carlito"/>
                <a:cs typeface="Carlito"/>
              </a:rPr>
              <a:t>And the </a:t>
            </a:r>
            <a:r>
              <a:rPr dirty="0" sz="1600" spc="-15">
                <a:latin typeface="Carlito"/>
                <a:cs typeface="Carlito"/>
              </a:rPr>
              <a:t>cotton </a:t>
            </a:r>
            <a:r>
              <a:rPr dirty="0" sz="1600">
                <a:latin typeface="Carlito"/>
                <a:cs typeface="Carlito"/>
              </a:rPr>
              <a:t>is</a:t>
            </a:r>
            <a:r>
              <a:rPr dirty="0" sz="1600" spc="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high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ts val="1710"/>
              </a:lnSpc>
              <a:spcBef>
                <a:spcPts val="1180"/>
              </a:spcBef>
            </a:pPr>
            <a:r>
              <a:rPr dirty="0" sz="1600" spc="-5">
                <a:latin typeface="Carlito"/>
                <a:cs typeface="Carlito"/>
              </a:rPr>
              <a:t>Your daddy's</a:t>
            </a:r>
            <a:r>
              <a:rPr dirty="0" sz="1600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rich</a:t>
            </a:r>
            <a:endParaRPr sz="1600">
              <a:latin typeface="Carlito"/>
              <a:cs typeface="Carlito"/>
            </a:endParaRPr>
          </a:p>
          <a:p>
            <a:pPr marL="12700" marR="379730">
              <a:lnSpc>
                <a:spcPts val="1600"/>
              </a:lnSpc>
              <a:spcBef>
                <a:spcPts val="110"/>
              </a:spcBef>
            </a:pPr>
            <a:r>
              <a:rPr dirty="0" sz="1600">
                <a:latin typeface="Carlito"/>
                <a:cs typeface="Carlito"/>
              </a:rPr>
              <a:t>And </a:t>
            </a:r>
            <a:r>
              <a:rPr dirty="0" sz="1600" spc="-5">
                <a:latin typeface="Carlito"/>
                <a:cs typeface="Carlito"/>
              </a:rPr>
              <a:t>your mamma's good lookin'  </a:t>
            </a:r>
            <a:r>
              <a:rPr dirty="0" sz="1600">
                <a:latin typeface="Carlito"/>
                <a:cs typeface="Carlito"/>
              </a:rPr>
              <a:t>So hush </a:t>
            </a:r>
            <a:r>
              <a:rPr dirty="0" sz="1600" spc="-10">
                <a:latin typeface="Carlito"/>
                <a:cs typeface="Carlito"/>
              </a:rPr>
              <a:t>little</a:t>
            </a:r>
            <a:r>
              <a:rPr dirty="0" sz="1600" spc="-1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baby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ts val="1500"/>
              </a:lnSpc>
            </a:pPr>
            <a:r>
              <a:rPr dirty="0" sz="1600" spc="-5">
                <a:latin typeface="Carlito"/>
                <a:cs typeface="Carlito"/>
              </a:rPr>
              <a:t>Don't you</a:t>
            </a:r>
            <a:r>
              <a:rPr dirty="0" sz="1600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cry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31897" y="6256939"/>
            <a:ext cx="139128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Carlito"/>
                <a:cs typeface="Carlito"/>
              </a:rPr>
              <a:t>Lyrics </a:t>
            </a:r>
            <a:r>
              <a:rPr dirty="0" sz="1000">
                <a:latin typeface="Carlito"/>
                <a:cs typeface="Carlito"/>
              </a:rPr>
              <a:t>by </a:t>
            </a:r>
            <a:r>
              <a:rPr dirty="0" sz="1000" spc="-5">
                <a:latin typeface="Carlito"/>
                <a:cs typeface="Carlito"/>
              </a:rPr>
              <a:t>George</a:t>
            </a:r>
            <a:r>
              <a:rPr dirty="0" sz="1000" spc="-60">
                <a:latin typeface="Carlito"/>
                <a:cs typeface="Carlito"/>
              </a:rPr>
              <a:t> </a:t>
            </a:r>
            <a:r>
              <a:rPr dirty="0" sz="1000" spc="-5">
                <a:latin typeface="Carlito"/>
                <a:cs typeface="Carlito"/>
              </a:rPr>
              <a:t>Gershwin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86200" y="1371599"/>
            <a:ext cx="5181600" cy="4267200"/>
          </a:xfrm>
          <a:prstGeom prst="rect">
            <a:avLst/>
          </a:prstGeom>
          <a:ln w="9524">
            <a:solidFill>
              <a:srgbClr val="951214"/>
            </a:solidFill>
          </a:ln>
        </p:spPr>
        <p:txBody>
          <a:bodyPr wrap="square" lIns="0" tIns="175260" rIns="0" bIns="0" rtlCol="0" vert="horz">
            <a:spAutoFit/>
          </a:bodyPr>
          <a:lstStyle/>
          <a:p>
            <a:pPr algn="ctr" marL="339725">
              <a:lnSpc>
                <a:spcPct val="100000"/>
              </a:lnSpc>
              <a:spcBef>
                <a:spcPts val="1380"/>
              </a:spcBef>
            </a:pPr>
            <a:r>
              <a:rPr dirty="0" sz="3200" spc="-5">
                <a:latin typeface="Carlito"/>
                <a:cs typeface="Carlito"/>
              </a:rPr>
              <a:t>Word</a:t>
            </a:r>
            <a:r>
              <a:rPr dirty="0" sz="3200" spc="-1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Cloud</a:t>
            </a:r>
            <a:endParaRPr sz="32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39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39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39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39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950">
              <a:latin typeface="Carlito"/>
              <a:cs typeface="Carlito"/>
            </a:endParaRPr>
          </a:p>
          <a:p>
            <a:pPr algn="r" marR="239395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Carlito"/>
                <a:cs typeface="Carlito"/>
              </a:rPr>
              <a:t>Created </a:t>
            </a:r>
            <a:r>
              <a:rPr dirty="0" sz="1000">
                <a:latin typeface="Carlito"/>
                <a:cs typeface="Carlito"/>
              </a:rPr>
              <a:t>using:</a:t>
            </a:r>
            <a:r>
              <a:rPr dirty="0" sz="1000" spc="-65">
                <a:latin typeface="Carlito"/>
                <a:cs typeface="Carlito"/>
              </a:rPr>
              <a:t> </a:t>
            </a:r>
            <a:r>
              <a:rPr dirty="0" sz="1000">
                <a:latin typeface="Carlito"/>
                <a:cs typeface="Carlito"/>
              </a:rPr>
              <a:t>wordle.net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36327" y="1342500"/>
            <a:ext cx="5282742" cy="43683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19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135" y="6390548"/>
            <a:ext cx="86995" cy="67945"/>
          </a:xfrm>
          <a:custGeom>
            <a:avLst/>
            <a:gdLst/>
            <a:ahLst/>
            <a:cxnLst/>
            <a:rect l="l" t="t" r="r" b="b"/>
            <a:pathLst>
              <a:path w="86995" h="67945">
                <a:moveTo>
                  <a:pt x="1662" y="46553"/>
                </a:moveTo>
                <a:lnTo>
                  <a:pt x="1736" y="53947"/>
                </a:lnTo>
                <a:lnTo>
                  <a:pt x="7506" y="55533"/>
                </a:lnTo>
                <a:lnTo>
                  <a:pt x="7087" y="61361"/>
                </a:lnTo>
                <a:lnTo>
                  <a:pt x="6046" y="61361"/>
                </a:lnTo>
                <a:lnTo>
                  <a:pt x="5875" y="67647"/>
                </a:lnTo>
                <a:lnTo>
                  <a:pt x="81700" y="67179"/>
                </a:lnTo>
                <a:lnTo>
                  <a:pt x="81927" y="61361"/>
                </a:lnTo>
                <a:lnTo>
                  <a:pt x="7087" y="61361"/>
                </a:lnTo>
                <a:lnTo>
                  <a:pt x="6057" y="60954"/>
                </a:lnTo>
                <a:lnTo>
                  <a:pt x="81943" y="60954"/>
                </a:lnTo>
                <a:lnTo>
                  <a:pt x="81384" y="53947"/>
                </a:lnTo>
                <a:lnTo>
                  <a:pt x="86452" y="53947"/>
                </a:lnTo>
                <a:lnTo>
                  <a:pt x="86452" y="47193"/>
                </a:lnTo>
                <a:lnTo>
                  <a:pt x="81893" y="46888"/>
                </a:lnTo>
                <a:lnTo>
                  <a:pt x="81873" y="46705"/>
                </a:lnTo>
                <a:lnTo>
                  <a:pt x="5171" y="46705"/>
                </a:lnTo>
                <a:lnTo>
                  <a:pt x="1662" y="46553"/>
                </a:lnTo>
                <a:close/>
              </a:path>
              <a:path w="86995" h="67945">
                <a:moveTo>
                  <a:pt x="86452" y="53947"/>
                </a:moveTo>
                <a:lnTo>
                  <a:pt x="81384" y="53947"/>
                </a:lnTo>
                <a:lnTo>
                  <a:pt x="86452" y="55706"/>
                </a:lnTo>
                <a:lnTo>
                  <a:pt x="86452" y="53947"/>
                </a:lnTo>
                <a:close/>
              </a:path>
              <a:path w="86995" h="67945">
                <a:moveTo>
                  <a:pt x="397" y="14931"/>
                </a:moveTo>
                <a:lnTo>
                  <a:pt x="0" y="22335"/>
                </a:lnTo>
                <a:lnTo>
                  <a:pt x="5303" y="23515"/>
                </a:lnTo>
                <a:lnTo>
                  <a:pt x="5399" y="44660"/>
                </a:lnTo>
                <a:lnTo>
                  <a:pt x="5171" y="46705"/>
                </a:lnTo>
                <a:lnTo>
                  <a:pt x="81873" y="46705"/>
                </a:lnTo>
                <a:lnTo>
                  <a:pt x="81649" y="44660"/>
                </a:lnTo>
                <a:lnTo>
                  <a:pt x="81832" y="26617"/>
                </a:lnTo>
                <a:lnTo>
                  <a:pt x="81832" y="24654"/>
                </a:lnTo>
                <a:lnTo>
                  <a:pt x="86758" y="24654"/>
                </a:lnTo>
                <a:lnTo>
                  <a:pt x="86758" y="17280"/>
                </a:lnTo>
                <a:lnTo>
                  <a:pt x="82944" y="17280"/>
                </a:lnTo>
                <a:lnTo>
                  <a:pt x="82944" y="15459"/>
                </a:lnTo>
                <a:lnTo>
                  <a:pt x="5119" y="15459"/>
                </a:lnTo>
                <a:lnTo>
                  <a:pt x="397" y="14931"/>
                </a:lnTo>
                <a:close/>
              </a:path>
              <a:path w="86995" h="67945">
                <a:moveTo>
                  <a:pt x="86758" y="24654"/>
                </a:moveTo>
                <a:lnTo>
                  <a:pt x="81832" y="24654"/>
                </a:lnTo>
                <a:lnTo>
                  <a:pt x="86758" y="25610"/>
                </a:lnTo>
                <a:lnTo>
                  <a:pt x="86758" y="24654"/>
                </a:lnTo>
                <a:close/>
              </a:path>
              <a:path w="86995" h="67945">
                <a:moveTo>
                  <a:pt x="86758" y="16131"/>
                </a:moveTo>
                <a:lnTo>
                  <a:pt x="82944" y="17280"/>
                </a:lnTo>
                <a:lnTo>
                  <a:pt x="86758" y="17280"/>
                </a:lnTo>
                <a:lnTo>
                  <a:pt x="86758" y="16131"/>
                </a:lnTo>
                <a:close/>
              </a:path>
              <a:path w="86995" h="67945">
                <a:moveTo>
                  <a:pt x="37810" y="243"/>
                </a:moveTo>
                <a:lnTo>
                  <a:pt x="24998" y="243"/>
                </a:lnTo>
                <a:lnTo>
                  <a:pt x="22357" y="4445"/>
                </a:lnTo>
                <a:lnTo>
                  <a:pt x="15085" y="6082"/>
                </a:lnTo>
                <a:lnTo>
                  <a:pt x="5171" y="6082"/>
                </a:lnTo>
                <a:lnTo>
                  <a:pt x="5119" y="15459"/>
                </a:lnTo>
                <a:lnTo>
                  <a:pt x="82944" y="15459"/>
                </a:lnTo>
                <a:lnTo>
                  <a:pt x="82942" y="6449"/>
                </a:lnTo>
                <a:lnTo>
                  <a:pt x="73958" y="6449"/>
                </a:lnTo>
                <a:lnTo>
                  <a:pt x="70633" y="5013"/>
                </a:lnTo>
                <a:lnTo>
                  <a:pt x="67761" y="3803"/>
                </a:lnTo>
                <a:lnTo>
                  <a:pt x="40340" y="3803"/>
                </a:lnTo>
                <a:lnTo>
                  <a:pt x="37810" y="243"/>
                </a:lnTo>
                <a:close/>
              </a:path>
              <a:path w="86995" h="67945">
                <a:moveTo>
                  <a:pt x="82944" y="6376"/>
                </a:moveTo>
                <a:lnTo>
                  <a:pt x="78313" y="6376"/>
                </a:lnTo>
                <a:lnTo>
                  <a:pt x="73958" y="6449"/>
                </a:lnTo>
                <a:lnTo>
                  <a:pt x="82942" y="6449"/>
                </a:lnTo>
                <a:close/>
              </a:path>
              <a:path w="86995" h="67945">
                <a:moveTo>
                  <a:pt x="64043" y="0"/>
                </a:moveTo>
                <a:lnTo>
                  <a:pt x="52701" y="0"/>
                </a:lnTo>
                <a:lnTo>
                  <a:pt x="47591" y="3803"/>
                </a:lnTo>
                <a:lnTo>
                  <a:pt x="67761" y="3803"/>
                </a:lnTo>
                <a:lnTo>
                  <a:pt x="66869" y="3427"/>
                </a:lnTo>
                <a:lnTo>
                  <a:pt x="640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9118" y="6366040"/>
            <a:ext cx="1332435" cy="4849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0931" y="6389420"/>
            <a:ext cx="257175" cy="81915"/>
          </a:xfrm>
          <a:custGeom>
            <a:avLst/>
            <a:gdLst/>
            <a:ahLst/>
            <a:cxnLst/>
            <a:rect l="l" t="t" r="r" b="b"/>
            <a:pathLst>
              <a:path w="257175" h="81914">
                <a:moveTo>
                  <a:pt x="82943" y="7810"/>
                </a:moveTo>
                <a:lnTo>
                  <a:pt x="78333" y="7810"/>
                </a:lnTo>
                <a:lnTo>
                  <a:pt x="73964" y="7886"/>
                </a:lnTo>
                <a:lnTo>
                  <a:pt x="67716" y="5232"/>
                </a:lnTo>
                <a:lnTo>
                  <a:pt x="66878" y="4876"/>
                </a:lnTo>
                <a:lnTo>
                  <a:pt x="64046" y="1447"/>
                </a:lnTo>
                <a:lnTo>
                  <a:pt x="52717" y="1447"/>
                </a:lnTo>
                <a:lnTo>
                  <a:pt x="47612" y="5232"/>
                </a:lnTo>
                <a:lnTo>
                  <a:pt x="40347" y="5232"/>
                </a:lnTo>
                <a:lnTo>
                  <a:pt x="37820" y="1676"/>
                </a:lnTo>
                <a:lnTo>
                  <a:pt x="25019" y="1676"/>
                </a:lnTo>
                <a:lnTo>
                  <a:pt x="22364" y="5880"/>
                </a:lnTo>
                <a:lnTo>
                  <a:pt x="15100" y="7543"/>
                </a:lnTo>
                <a:lnTo>
                  <a:pt x="5181" y="7543"/>
                </a:lnTo>
                <a:lnTo>
                  <a:pt x="5168" y="11125"/>
                </a:lnTo>
                <a:lnTo>
                  <a:pt x="5118" y="16395"/>
                </a:lnTo>
                <a:lnTo>
                  <a:pt x="82943" y="16395"/>
                </a:lnTo>
                <a:lnTo>
                  <a:pt x="82943" y="7886"/>
                </a:lnTo>
                <a:close/>
              </a:path>
              <a:path w="257175" h="81914">
                <a:moveTo>
                  <a:pt x="86766" y="17589"/>
                </a:moveTo>
                <a:lnTo>
                  <a:pt x="82943" y="18719"/>
                </a:lnTo>
                <a:lnTo>
                  <a:pt x="82943" y="16929"/>
                </a:lnTo>
                <a:lnTo>
                  <a:pt x="5118" y="16929"/>
                </a:lnTo>
                <a:lnTo>
                  <a:pt x="381" y="16929"/>
                </a:lnTo>
                <a:lnTo>
                  <a:pt x="0" y="23812"/>
                </a:lnTo>
                <a:lnTo>
                  <a:pt x="5308" y="24993"/>
                </a:lnTo>
                <a:lnTo>
                  <a:pt x="5397" y="46113"/>
                </a:lnTo>
                <a:lnTo>
                  <a:pt x="5181" y="48158"/>
                </a:lnTo>
                <a:lnTo>
                  <a:pt x="1676" y="47993"/>
                </a:lnTo>
                <a:lnTo>
                  <a:pt x="1752" y="55397"/>
                </a:lnTo>
                <a:lnTo>
                  <a:pt x="7518" y="56984"/>
                </a:lnTo>
                <a:lnTo>
                  <a:pt x="7112" y="62801"/>
                </a:lnTo>
                <a:lnTo>
                  <a:pt x="7404" y="61887"/>
                </a:lnTo>
                <a:lnTo>
                  <a:pt x="7213" y="68567"/>
                </a:lnTo>
                <a:lnTo>
                  <a:pt x="41948" y="68656"/>
                </a:lnTo>
                <a:lnTo>
                  <a:pt x="81711" y="68643"/>
                </a:lnTo>
                <a:lnTo>
                  <a:pt x="81940" y="62801"/>
                </a:lnTo>
                <a:lnTo>
                  <a:pt x="81915" y="61887"/>
                </a:lnTo>
                <a:lnTo>
                  <a:pt x="81394" y="55397"/>
                </a:lnTo>
                <a:lnTo>
                  <a:pt x="86474" y="57175"/>
                </a:lnTo>
                <a:lnTo>
                  <a:pt x="86474" y="55397"/>
                </a:lnTo>
                <a:lnTo>
                  <a:pt x="86474" y="48641"/>
                </a:lnTo>
                <a:lnTo>
                  <a:pt x="81902" y="48361"/>
                </a:lnTo>
                <a:lnTo>
                  <a:pt x="81876" y="48158"/>
                </a:lnTo>
                <a:lnTo>
                  <a:pt x="81661" y="46113"/>
                </a:lnTo>
                <a:lnTo>
                  <a:pt x="81851" y="28054"/>
                </a:lnTo>
                <a:lnTo>
                  <a:pt x="81851" y="26111"/>
                </a:lnTo>
                <a:lnTo>
                  <a:pt x="86766" y="27051"/>
                </a:lnTo>
                <a:lnTo>
                  <a:pt x="86766" y="26111"/>
                </a:lnTo>
                <a:lnTo>
                  <a:pt x="86766" y="18719"/>
                </a:lnTo>
                <a:lnTo>
                  <a:pt x="86766" y="17589"/>
                </a:lnTo>
                <a:close/>
              </a:path>
              <a:path w="257175" h="81914">
                <a:moveTo>
                  <a:pt x="256717" y="62877"/>
                </a:moveTo>
                <a:lnTo>
                  <a:pt x="253784" y="47548"/>
                </a:lnTo>
                <a:lnTo>
                  <a:pt x="250520" y="30454"/>
                </a:lnTo>
                <a:lnTo>
                  <a:pt x="249783" y="22237"/>
                </a:lnTo>
                <a:lnTo>
                  <a:pt x="250329" y="16954"/>
                </a:lnTo>
                <a:lnTo>
                  <a:pt x="251599" y="12065"/>
                </a:lnTo>
                <a:lnTo>
                  <a:pt x="248297" y="11620"/>
                </a:lnTo>
                <a:lnTo>
                  <a:pt x="241782" y="12877"/>
                </a:lnTo>
                <a:lnTo>
                  <a:pt x="235496" y="18999"/>
                </a:lnTo>
                <a:lnTo>
                  <a:pt x="232879" y="33134"/>
                </a:lnTo>
                <a:lnTo>
                  <a:pt x="226758" y="34798"/>
                </a:lnTo>
                <a:lnTo>
                  <a:pt x="221589" y="38849"/>
                </a:lnTo>
                <a:lnTo>
                  <a:pt x="219176" y="45720"/>
                </a:lnTo>
                <a:lnTo>
                  <a:pt x="221297" y="55829"/>
                </a:lnTo>
                <a:lnTo>
                  <a:pt x="224002" y="51816"/>
                </a:lnTo>
                <a:lnTo>
                  <a:pt x="227647" y="47548"/>
                </a:lnTo>
                <a:lnTo>
                  <a:pt x="235775" y="47548"/>
                </a:lnTo>
                <a:lnTo>
                  <a:pt x="239090" y="52057"/>
                </a:lnTo>
                <a:lnTo>
                  <a:pt x="239776" y="63411"/>
                </a:lnTo>
                <a:lnTo>
                  <a:pt x="231660" y="66954"/>
                </a:lnTo>
                <a:lnTo>
                  <a:pt x="216433" y="64465"/>
                </a:lnTo>
                <a:lnTo>
                  <a:pt x="211721" y="58788"/>
                </a:lnTo>
                <a:lnTo>
                  <a:pt x="206133" y="54775"/>
                </a:lnTo>
                <a:lnTo>
                  <a:pt x="204673" y="53721"/>
                </a:lnTo>
                <a:lnTo>
                  <a:pt x="205892" y="53124"/>
                </a:lnTo>
                <a:lnTo>
                  <a:pt x="206451" y="51041"/>
                </a:lnTo>
                <a:lnTo>
                  <a:pt x="207010" y="48983"/>
                </a:lnTo>
                <a:lnTo>
                  <a:pt x="207010" y="43230"/>
                </a:lnTo>
                <a:lnTo>
                  <a:pt x="203504" y="41351"/>
                </a:lnTo>
                <a:lnTo>
                  <a:pt x="201104" y="39979"/>
                </a:lnTo>
                <a:lnTo>
                  <a:pt x="201599" y="38569"/>
                </a:lnTo>
                <a:lnTo>
                  <a:pt x="202577" y="36664"/>
                </a:lnTo>
                <a:lnTo>
                  <a:pt x="202577" y="32245"/>
                </a:lnTo>
                <a:lnTo>
                  <a:pt x="202577" y="31991"/>
                </a:lnTo>
                <a:lnTo>
                  <a:pt x="197967" y="32245"/>
                </a:lnTo>
                <a:lnTo>
                  <a:pt x="196176" y="31000"/>
                </a:lnTo>
                <a:lnTo>
                  <a:pt x="196926" y="29997"/>
                </a:lnTo>
                <a:lnTo>
                  <a:pt x="196926" y="24371"/>
                </a:lnTo>
                <a:lnTo>
                  <a:pt x="197599" y="21996"/>
                </a:lnTo>
                <a:lnTo>
                  <a:pt x="197662" y="21780"/>
                </a:lnTo>
                <a:lnTo>
                  <a:pt x="188061" y="21996"/>
                </a:lnTo>
                <a:lnTo>
                  <a:pt x="188861" y="17322"/>
                </a:lnTo>
                <a:lnTo>
                  <a:pt x="187871" y="14300"/>
                </a:lnTo>
                <a:lnTo>
                  <a:pt x="184607" y="13017"/>
                </a:lnTo>
                <a:lnTo>
                  <a:pt x="179158" y="12293"/>
                </a:lnTo>
                <a:lnTo>
                  <a:pt x="177469" y="12065"/>
                </a:lnTo>
                <a:lnTo>
                  <a:pt x="173024" y="11239"/>
                </a:lnTo>
                <a:lnTo>
                  <a:pt x="177457" y="9766"/>
                </a:lnTo>
                <a:lnTo>
                  <a:pt x="173367" y="5842"/>
                </a:lnTo>
                <a:lnTo>
                  <a:pt x="169710" y="2336"/>
                </a:lnTo>
                <a:lnTo>
                  <a:pt x="163703" y="5842"/>
                </a:lnTo>
                <a:lnTo>
                  <a:pt x="163703" y="5435"/>
                </a:lnTo>
                <a:lnTo>
                  <a:pt x="163703" y="3327"/>
                </a:lnTo>
                <a:lnTo>
                  <a:pt x="163703" y="2590"/>
                </a:lnTo>
                <a:lnTo>
                  <a:pt x="161455" y="0"/>
                </a:lnTo>
                <a:lnTo>
                  <a:pt x="155409" y="0"/>
                </a:lnTo>
                <a:lnTo>
                  <a:pt x="152831" y="177"/>
                </a:lnTo>
                <a:lnTo>
                  <a:pt x="151345" y="939"/>
                </a:lnTo>
                <a:lnTo>
                  <a:pt x="148399" y="3327"/>
                </a:lnTo>
                <a:lnTo>
                  <a:pt x="144716" y="3327"/>
                </a:lnTo>
                <a:lnTo>
                  <a:pt x="143789" y="0"/>
                </a:lnTo>
                <a:lnTo>
                  <a:pt x="135280" y="0"/>
                </a:lnTo>
                <a:lnTo>
                  <a:pt x="133553" y="3327"/>
                </a:lnTo>
                <a:lnTo>
                  <a:pt x="131889" y="5435"/>
                </a:lnTo>
                <a:lnTo>
                  <a:pt x="128993" y="4089"/>
                </a:lnTo>
                <a:lnTo>
                  <a:pt x="128625" y="1651"/>
                </a:lnTo>
                <a:lnTo>
                  <a:pt x="122478" y="1651"/>
                </a:lnTo>
                <a:lnTo>
                  <a:pt x="121805" y="4089"/>
                </a:lnTo>
                <a:lnTo>
                  <a:pt x="118287" y="8001"/>
                </a:lnTo>
                <a:lnTo>
                  <a:pt x="118465" y="10871"/>
                </a:lnTo>
                <a:lnTo>
                  <a:pt x="114541" y="12293"/>
                </a:lnTo>
                <a:lnTo>
                  <a:pt x="113068" y="9702"/>
                </a:lnTo>
                <a:lnTo>
                  <a:pt x="112928" y="9245"/>
                </a:lnTo>
                <a:lnTo>
                  <a:pt x="107543" y="15582"/>
                </a:lnTo>
                <a:lnTo>
                  <a:pt x="101333" y="27266"/>
                </a:lnTo>
                <a:lnTo>
                  <a:pt x="96215" y="39585"/>
                </a:lnTo>
                <a:lnTo>
                  <a:pt x="94145" y="47548"/>
                </a:lnTo>
                <a:lnTo>
                  <a:pt x="94081" y="53594"/>
                </a:lnTo>
                <a:lnTo>
                  <a:pt x="99136" y="51041"/>
                </a:lnTo>
                <a:lnTo>
                  <a:pt x="99136" y="60909"/>
                </a:lnTo>
                <a:lnTo>
                  <a:pt x="93726" y="63576"/>
                </a:lnTo>
                <a:lnTo>
                  <a:pt x="93726" y="70675"/>
                </a:lnTo>
                <a:lnTo>
                  <a:pt x="98336" y="72618"/>
                </a:lnTo>
                <a:lnTo>
                  <a:pt x="102336" y="72618"/>
                </a:lnTo>
                <a:lnTo>
                  <a:pt x="99631" y="73571"/>
                </a:lnTo>
                <a:lnTo>
                  <a:pt x="100609" y="77431"/>
                </a:lnTo>
                <a:lnTo>
                  <a:pt x="103517" y="79946"/>
                </a:lnTo>
                <a:lnTo>
                  <a:pt x="117055" y="79946"/>
                </a:lnTo>
                <a:lnTo>
                  <a:pt x="125552" y="73456"/>
                </a:lnTo>
                <a:lnTo>
                  <a:pt x="134670" y="66954"/>
                </a:lnTo>
                <a:lnTo>
                  <a:pt x="138785" y="63931"/>
                </a:lnTo>
                <a:lnTo>
                  <a:pt x="138785" y="60083"/>
                </a:lnTo>
                <a:lnTo>
                  <a:pt x="138785" y="59423"/>
                </a:lnTo>
                <a:lnTo>
                  <a:pt x="140665" y="57721"/>
                </a:lnTo>
                <a:lnTo>
                  <a:pt x="142316" y="56210"/>
                </a:lnTo>
                <a:lnTo>
                  <a:pt x="146215" y="54775"/>
                </a:lnTo>
                <a:lnTo>
                  <a:pt x="185496" y="70485"/>
                </a:lnTo>
                <a:lnTo>
                  <a:pt x="191249" y="73342"/>
                </a:lnTo>
                <a:lnTo>
                  <a:pt x="195808" y="75679"/>
                </a:lnTo>
                <a:lnTo>
                  <a:pt x="203695" y="78994"/>
                </a:lnTo>
                <a:lnTo>
                  <a:pt x="214744" y="81330"/>
                </a:lnTo>
                <a:lnTo>
                  <a:pt x="228765" y="80721"/>
                </a:lnTo>
                <a:lnTo>
                  <a:pt x="246799" y="77724"/>
                </a:lnTo>
                <a:lnTo>
                  <a:pt x="255358" y="72923"/>
                </a:lnTo>
                <a:lnTo>
                  <a:pt x="256159" y="66954"/>
                </a:lnTo>
                <a:lnTo>
                  <a:pt x="256717" y="628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94950" y="6525201"/>
            <a:ext cx="233679" cy="134620"/>
            <a:chOff x="194950" y="6525201"/>
            <a:chExt cx="233679" cy="134620"/>
          </a:xfrm>
        </p:grpSpPr>
        <p:sp>
          <p:nvSpPr>
            <p:cNvPr id="6" name="object 6"/>
            <p:cNvSpPr/>
            <p:nvPr/>
          </p:nvSpPr>
          <p:spPr>
            <a:xfrm>
              <a:off x="194945" y="6525209"/>
              <a:ext cx="151130" cy="134620"/>
            </a:xfrm>
            <a:custGeom>
              <a:avLst/>
              <a:gdLst/>
              <a:ahLst/>
              <a:cxnLst/>
              <a:rect l="l" t="t" r="r" b="b"/>
              <a:pathLst>
                <a:path w="151129" h="134620">
                  <a:moveTo>
                    <a:pt x="63601" y="103886"/>
                  </a:moveTo>
                  <a:lnTo>
                    <a:pt x="61099" y="91998"/>
                  </a:lnTo>
                  <a:lnTo>
                    <a:pt x="54279" y="82283"/>
                  </a:lnTo>
                  <a:lnTo>
                    <a:pt x="44170" y="75742"/>
                  </a:lnTo>
                  <a:lnTo>
                    <a:pt x="31788" y="73342"/>
                  </a:lnTo>
                  <a:lnTo>
                    <a:pt x="19418" y="75742"/>
                  </a:lnTo>
                  <a:lnTo>
                    <a:pt x="9309" y="82283"/>
                  </a:lnTo>
                  <a:lnTo>
                    <a:pt x="2501" y="91998"/>
                  </a:lnTo>
                  <a:lnTo>
                    <a:pt x="0" y="103886"/>
                  </a:lnTo>
                  <a:lnTo>
                    <a:pt x="2501" y="115785"/>
                  </a:lnTo>
                  <a:lnTo>
                    <a:pt x="9309" y="125488"/>
                  </a:lnTo>
                  <a:lnTo>
                    <a:pt x="19418" y="132029"/>
                  </a:lnTo>
                  <a:lnTo>
                    <a:pt x="31788" y="134429"/>
                  </a:lnTo>
                  <a:lnTo>
                    <a:pt x="44170" y="132029"/>
                  </a:lnTo>
                  <a:lnTo>
                    <a:pt x="54279" y="125488"/>
                  </a:lnTo>
                  <a:lnTo>
                    <a:pt x="61099" y="115785"/>
                  </a:lnTo>
                  <a:lnTo>
                    <a:pt x="63601" y="103886"/>
                  </a:lnTo>
                  <a:close/>
                </a:path>
                <a:path w="151129" h="134620">
                  <a:moveTo>
                    <a:pt x="151028" y="30518"/>
                  </a:moveTo>
                  <a:lnTo>
                    <a:pt x="148526" y="18630"/>
                  </a:lnTo>
                  <a:lnTo>
                    <a:pt x="141706" y="8928"/>
                  </a:lnTo>
                  <a:lnTo>
                    <a:pt x="131597" y="2400"/>
                  </a:lnTo>
                  <a:lnTo>
                    <a:pt x="119227" y="0"/>
                  </a:lnTo>
                  <a:lnTo>
                    <a:pt x="106845" y="2400"/>
                  </a:lnTo>
                  <a:lnTo>
                    <a:pt x="96735" y="8928"/>
                  </a:lnTo>
                  <a:lnTo>
                    <a:pt x="89928" y="18630"/>
                  </a:lnTo>
                  <a:lnTo>
                    <a:pt x="87426" y="30518"/>
                  </a:lnTo>
                  <a:lnTo>
                    <a:pt x="89928" y="42418"/>
                  </a:lnTo>
                  <a:lnTo>
                    <a:pt x="96735" y="52120"/>
                  </a:lnTo>
                  <a:lnTo>
                    <a:pt x="106845" y="58661"/>
                  </a:lnTo>
                  <a:lnTo>
                    <a:pt x="119227" y="61061"/>
                  </a:lnTo>
                  <a:lnTo>
                    <a:pt x="131597" y="58661"/>
                  </a:lnTo>
                  <a:lnTo>
                    <a:pt x="141706" y="52120"/>
                  </a:lnTo>
                  <a:lnTo>
                    <a:pt x="148526" y="42418"/>
                  </a:lnTo>
                  <a:lnTo>
                    <a:pt x="151028" y="305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64863" y="6598540"/>
              <a:ext cx="64135" cy="61594"/>
            </a:xfrm>
            <a:custGeom>
              <a:avLst/>
              <a:gdLst/>
              <a:ahLst/>
              <a:cxnLst/>
              <a:rect l="l" t="t" r="r" b="b"/>
              <a:pathLst>
                <a:path w="64134" h="61595">
                  <a:moveTo>
                    <a:pt x="31802" y="0"/>
                  </a:moveTo>
                  <a:lnTo>
                    <a:pt x="19423" y="2401"/>
                  </a:lnTo>
                  <a:lnTo>
                    <a:pt x="9314" y="8948"/>
                  </a:lnTo>
                  <a:lnTo>
                    <a:pt x="2499" y="18660"/>
                  </a:lnTo>
                  <a:lnTo>
                    <a:pt x="0" y="30553"/>
                  </a:lnTo>
                  <a:lnTo>
                    <a:pt x="2499" y="42447"/>
                  </a:lnTo>
                  <a:lnTo>
                    <a:pt x="9314" y="52151"/>
                  </a:lnTo>
                  <a:lnTo>
                    <a:pt x="19423" y="58690"/>
                  </a:lnTo>
                  <a:lnTo>
                    <a:pt x="31802" y="61086"/>
                  </a:lnTo>
                  <a:lnTo>
                    <a:pt x="44179" y="58690"/>
                  </a:lnTo>
                  <a:lnTo>
                    <a:pt x="54285" y="52151"/>
                  </a:lnTo>
                  <a:lnTo>
                    <a:pt x="61097" y="42447"/>
                  </a:lnTo>
                  <a:lnTo>
                    <a:pt x="63595" y="30553"/>
                  </a:lnTo>
                  <a:lnTo>
                    <a:pt x="61097" y="18660"/>
                  </a:lnTo>
                  <a:lnTo>
                    <a:pt x="54285" y="8948"/>
                  </a:lnTo>
                  <a:lnTo>
                    <a:pt x="44179" y="2401"/>
                  </a:lnTo>
                  <a:lnTo>
                    <a:pt x="318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object 9"/>
            <p:cNvSpPr/>
            <p:nvPr/>
          </p:nvSpPr>
          <p:spPr>
            <a:xfrm>
              <a:off x="1" y="304800"/>
              <a:ext cx="6934198" cy="65531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124200" y="2362200"/>
              <a:ext cx="2381250" cy="18617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762750" y="247650"/>
              <a:ext cx="2324100" cy="23241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2743200" cy="15910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722960" y="5394961"/>
              <a:ext cx="2381250" cy="13296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838950" y="2571750"/>
              <a:ext cx="2305050" cy="230505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384736" y="3566439"/>
              <a:ext cx="1378013" cy="131036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438400" y="4953000"/>
              <a:ext cx="4420882" cy="19049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20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65057" y="6536372"/>
            <a:ext cx="1803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98989"/>
                </a:solidFill>
                <a:latin typeface="Carlito"/>
                <a:cs typeface="Carlito"/>
              </a:rPr>
              <a:t>21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118" y="6366040"/>
            <a:ext cx="1332435" cy="4849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81211" y="498157"/>
            <a:ext cx="438658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Box Oﬃce</a:t>
            </a:r>
            <a:r>
              <a:rPr dirty="0" spc="-40"/>
              <a:t> </a:t>
            </a:r>
            <a:r>
              <a:rPr dirty="0" spc="-5"/>
              <a:t>Earnings</a:t>
            </a:r>
          </a:p>
        </p:txBody>
      </p:sp>
      <p:sp>
        <p:nvSpPr>
          <p:cNvPr id="5" name="object 5"/>
          <p:cNvSpPr/>
          <p:nvPr/>
        </p:nvSpPr>
        <p:spPr>
          <a:xfrm>
            <a:off x="28545" y="1857125"/>
            <a:ext cx="9115454" cy="4085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260340" y="6183134"/>
            <a:ext cx="3637279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latin typeface="Carlito"/>
                <a:cs typeface="Carlito"/>
              </a:rPr>
              <a:t>From: The Ebb and </a:t>
            </a:r>
            <a:r>
              <a:rPr dirty="0" sz="1000" spc="-5" b="1">
                <a:latin typeface="Carlito"/>
                <a:cs typeface="Carlito"/>
              </a:rPr>
              <a:t>Flow </a:t>
            </a:r>
            <a:r>
              <a:rPr dirty="0" sz="1000" b="1">
                <a:latin typeface="Carlito"/>
                <a:cs typeface="Carlito"/>
              </a:rPr>
              <a:t>of </a:t>
            </a:r>
            <a:r>
              <a:rPr dirty="0" sz="1000" spc="-5" b="1">
                <a:latin typeface="Carlito"/>
                <a:cs typeface="Carlito"/>
              </a:rPr>
              <a:t>Movies: </a:t>
            </a:r>
            <a:r>
              <a:rPr dirty="0" sz="1000" b="1">
                <a:latin typeface="Carlito"/>
                <a:cs typeface="Carlito"/>
              </a:rPr>
              <a:t>Box Oﬃce Receipts 1986 —</a:t>
            </a:r>
            <a:r>
              <a:rPr dirty="0" sz="1000" spc="-45" b="1">
                <a:latin typeface="Carlito"/>
                <a:cs typeface="Carlito"/>
              </a:rPr>
              <a:t> </a:t>
            </a:r>
            <a:r>
              <a:rPr dirty="0" sz="1000" b="1">
                <a:latin typeface="Carlito"/>
                <a:cs typeface="Carlito"/>
              </a:rPr>
              <a:t>2008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Carlito"/>
                <a:cs typeface="Carlito"/>
              </a:rPr>
              <a:t>nytimes.com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60340" y="6487933"/>
            <a:ext cx="96266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Carlito"/>
                <a:cs typeface="Carlito"/>
              </a:rPr>
              <a:t>February </a:t>
            </a:r>
            <a:r>
              <a:rPr dirty="0" sz="1000">
                <a:latin typeface="Carlito"/>
                <a:cs typeface="Carlito"/>
              </a:rPr>
              <a:t>23,</a:t>
            </a:r>
            <a:r>
              <a:rPr dirty="0" sz="1000" spc="-50">
                <a:latin typeface="Carlito"/>
                <a:cs typeface="Carlito"/>
              </a:rPr>
              <a:t> </a:t>
            </a:r>
            <a:r>
              <a:rPr dirty="0" sz="1000">
                <a:latin typeface="Carlito"/>
                <a:cs typeface="Carlito"/>
              </a:rPr>
              <a:t>2008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054821"/>
            <a:ext cx="9144000" cy="4796155"/>
            <a:chOff x="0" y="2054821"/>
            <a:chExt cx="9144000" cy="4796155"/>
          </a:xfrm>
        </p:grpSpPr>
        <p:sp>
          <p:nvSpPr>
            <p:cNvPr id="3" name="object 3"/>
            <p:cNvSpPr/>
            <p:nvPr/>
          </p:nvSpPr>
          <p:spPr>
            <a:xfrm>
              <a:off x="0" y="2054821"/>
              <a:ext cx="9144000" cy="45967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275781" y="6087336"/>
              <a:ext cx="573023" cy="7101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Your First</a:t>
            </a:r>
            <a:r>
              <a:rPr dirty="0" spc="-45"/>
              <a:t> </a:t>
            </a:r>
            <a:r>
              <a:rPr dirty="0" spc="-5"/>
              <a:t>Program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27545" y="6140596"/>
            <a:ext cx="1856739" cy="5022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79"/>
              </a:lnSpc>
            </a:pPr>
            <a:r>
              <a:rPr dirty="0" sz="3200" spc="-5" i="1">
                <a:latin typeface="Caladea"/>
                <a:cs typeface="Caladea"/>
              </a:rPr>
              <a:t>Section</a:t>
            </a:r>
            <a:r>
              <a:rPr dirty="0" sz="3200" spc="-60" i="1">
                <a:latin typeface="Caladea"/>
                <a:cs typeface="Caladea"/>
              </a:rPr>
              <a:t> </a:t>
            </a:r>
            <a:r>
              <a:rPr dirty="0" sz="3200" spc="-5" i="1">
                <a:latin typeface="Caladea"/>
                <a:cs typeface="Caladea"/>
              </a:rPr>
              <a:t>1.1</a:t>
            </a:r>
            <a:endParaRPr sz="3200">
              <a:latin typeface="Caladea"/>
              <a:cs typeface="Calade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16898" y="6543664"/>
            <a:ext cx="153670" cy="211454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z="1200">
                <a:solidFill>
                  <a:srgbClr val="898989"/>
                </a:solidFill>
                <a:latin typeface="Carlito"/>
                <a:cs typeface="Carlito"/>
              </a:rPr>
              <a:t>2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180" rIns="0" bIns="0" rtlCol="0" vert="horz">
            <a:spAutoFit/>
          </a:bodyPr>
          <a:lstStyle/>
          <a:p>
            <a:pPr marL="17780" marR="5080" indent="875030">
              <a:lnSpc>
                <a:spcPts val="5200"/>
              </a:lnSpc>
              <a:spcBef>
                <a:spcPts val="340"/>
              </a:spcBef>
            </a:pPr>
            <a:r>
              <a:rPr dirty="0" spc="-5"/>
              <a:t>Drawing </a:t>
            </a:r>
            <a:r>
              <a:rPr dirty="0"/>
              <a:t>in </a:t>
            </a:r>
            <a:r>
              <a:rPr dirty="0" spc="-5"/>
              <a:t>Java Using </a:t>
            </a:r>
            <a:r>
              <a:rPr dirty="0"/>
              <a:t>the  </a:t>
            </a:r>
            <a:r>
              <a:rPr dirty="0" spc="-5"/>
              <a:t>PennDraw Library: MyHouse.java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54030" y="3919220"/>
            <a:ext cx="124142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898989"/>
                </a:solidFill>
                <a:latin typeface="Carlito"/>
                <a:cs typeface="Carlito"/>
              </a:rPr>
              <a:t>CIS</a:t>
            </a:r>
            <a:r>
              <a:rPr dirty="0" sz="3200" spc="-85">
                <a:solidFill>
                  <a:srgbClr val="898989"/>
                </a:solidFill>
                <a:latin typeface="Carlito"/>
                <a:cs typeface="Carlito"/>
              </a:rPr>
              <a:t> </a:t>
            </a:r>
            <a:r>
              <a:rPr dirty="0" sz="3200" spc="-5">
                <a:solidFill>
                  <a:srgbClr val="898989"/>
                </a:solidFill>
                <a:latin typeface="Carlito"/>
                <a:cs typeface="Carlito"/>
              </a:rPr>
              <a:t>110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748" y="2597543"/>
            <a:ext cx="7343140" cy="1401445"/>
            <a:chOff x="333748" y="2597543"/>
            <a:chExt cx="7343140" cy="1401445"/>
          </a:xfrm>
        </p:grpSpPr>
        <p:sp>
          <p:nvSpPr>
            <p:cNvPr id="3" name="object 3"/>
            <p:cNvSpPr/>
            <p:nvPr/>
          </p:nvSpPr>
          <p:spPr>
            <a:xfrm>
              <a:off x="333748" y="2597543"/>
              <a:ext cx="7254146" cy="14012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83817" y="2959328"/>
              <a:ext cx="6192977" cy="457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650072" y="1612668"/>
            <a:ext cx="4285615" cy="2203450"/>
            <a:chOff x="1650072" y="1612668"/>
            <a:chExt cx="4285615" cy="2203450"/>
          </a:xfrm>
        </p:grpSpPr>
        <p:sp>
          <p:nvSpPr>
            <p:cNvPr id="6" name="object 6"/>
            <p:cNvSpPr/>
            <p:nvPr/>
          </p:nvSpPr>
          <p:spPr>
            <a:xfrm>
              <a:off x="1654225" y="1612668"/>
              <a:ext cx="4281055" cy="6733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50072" y="2136368"/>
              <a:ext cx="1658391" cy="16791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79168" y="2165464"/>
              <a:ext cx="1550327" cy="15669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465389" y="4158642"/>
            <a:ext cx="7077709" cy="2382520"/>
            <a:chOff x="1465389" y="4158642"/>
            <a:chExt cx="7077709" cy="2382520"/>
          </a:xfrm>
        </p:grpSpPr>
        <p:sp>
          <p:nvSpPr>
            <p:cNvPr id="10" name="object 10"/>
            <p:cNvSpPr/>
            <p:nvPr/>
          </p:nvSpPr>
          <p:spPr>
            <a:xfrm>
              <a:off x="1470153" y="4174089"/>
              <a:ext cx="7067653" cy="23621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70152" y="4163405"/>
              <a:ext cx="7068184" cy="2372995"/>
            </a:xfrm>
            <a:custGeom>
              <a:avLst/>
              <a:gdLst/>
              <a:ahLst/>
              <a:cxnLst/>
              <a:rect l="l" t="t" r="r" b="b"/>
              <a:pathLst>
                <a:path w="7068184" h="2372995">
                  <a:moveTo>
                    <a:pt x="642855" y="781301"/>
                  </a:moveTo>
                  <a:lnTo>
                    <a:pt x="635790" y="750719"/>
                  </a:lnTo>
                  <a:lnTo>
                    <a:pt x="632784" y="720376"/>
                  </a:lnTo>
                  <a:lnTo>
                    <a:pt x="633737" y="690332"/>
                  </a:lnTo>
                  <a:lnTo>
                    <a:pt x="647126" y="631377"/>
                  </a:lnTo>
                  <a:lnTo>
                    <a:pt x="675166" y="574330"/>
                  </a:lnTo>
                  <a:lnTo>
                    <a:pt x="717068" y="519664"/>
                  </a:lnTo>
                  <a:lnTo>
                    <a:pt x="772041" y="467857"/>
                  </a:lnTo>
                  <a:lnTo>
                    <a:pt x="804182" y="443173"/>
                  </a:lnTo>
                  <a:lnTo>
                    <a:pt x="839295" y="419382"/>
                  </a:lnTo>
                  <a:lnTo>
                    <a:pt x="877279" y="396543"/>
                  </a:lnTo>
                  <a:lnTo>
                    <a:pt x="918038" y="374716"/>
                  </a:lnTo>
                  <a:lnTo>
                    <a:pt x="961471" y="353959"/>
                  </a:lnTo>
                  <a:lnTo>
                    <a:pt x="1007480" y="334333"/>
                  </a:lnTo>
                  <a:lnTo>
                    <a:pt x="1055967" y="315896"/>
                  </a:lnTo>
                  <a:lnTo>
                    <a:pt x="1106832" y="298709"/>
                  </a:lnTo>
                  <a:lnTo>
                    <a:pt x="1159976" y="282830"/>
                  </a:lnTo>
                  <a:lnTo>
                    <a:pt x="1215301" y="268319"/>
                  </a:lnTo>
                  <a:lnTo>
                    <a:pt x="1272709" y="255236"/>
                  </a:lnTo>
                  <a:lnTo>
                    <a:pt x="1332099" y="243639"/>
                  </a:lnTo>
                  <a:lnTo>
                    <a:pt x="1393374" y="233589"/>
                  </a:lnTo>
                  <a:lnTo>
                    <a:pt x="1456434" y="225144"/>
                  </a:lnTo>
                  <a:lnTo>
                    <a:pt x="1521181" y="218364"/>
                  </a:lnTo>
                  <a:lnTo>
                    <a:pt x="1587516" y="213309"/>
                  </a:lnTo>
                  <a:lnTo>
                    <a:pt x="1639998" y="210627"/>
                  </a:lnTo>
                  <a:lnTo>
                    <a:pt x="1692517" y="209100"/>
                  </a:lnTo>
                  <a:lnTo>
                    <a:pt x="1744988" y="208719"/>
                  </a:lnTo>
                  <a:lnTo>
                    <a:pt x="1797324" y="209477"/>
                  </a:lnTo>
                  <a:lnTo>
                    <a:pt x="1849436" y="211366"/>
                  </a:lnTo>
                  <a:lnTo>
                    <a:pt x="1901238" y="214377"/>
                  </a:lnTo>
                  <a:lnTo>
                    <a:pt x="1952643" y="218503"/>
                  </a:lnTo>
                  <a:lnTo>
                    <a:pt x="2003565" y="223735"/>
                  </a:lnTo>
                  <a:lnTo>
                    <a:pt x="2053915" y="230066"/>
                  </a:lnTo>
                  <a:lnTo>
                    <a:pt x="2103607" y="237488"/>
                  </a:lnTo>
                  <a:lnTo>
                    <a:pt x="2152554" y="245993"/>
                  </a:lnTo>
                  <a:lnTo>
                    <a:pt x="2200670" y="255573"/>
                  </a:lnTo>
                  <a:lnTo>
                    <a:pt x="2247866" y="266219"/>
                  </a:lnTo>
                  <a:lnTo>
                    <a:pt x="2294056" y="277925"/>
                  </a:lnTo>
                  <a:lnTo>
                    <a:pt x="2322571" y="255154"/>
                  </a:lnTo>
                  <a:lnTo>
                    <a:pt x="2387672" y="213175"/>
                  </a:lnTo>
                  <a:lnTo>
                    <a:pt x="2423948" y="194010"/>
                  </a:lnTo>
                  <a:lnTo>
                    <a:pt x="2462500" y="176090"/>
                  </a:lnTo>
                  <a:lnTo>
                    <a:pt x="2503173" y="159437"/>
                  </a:lnTo>
                  <a:lnTo>
                    <a:pt x="2545811" y="144073"/>
                  </a:lnTo>
                  <a:lnTo>
                    <a:pt x="2590260" y="130019"/>
                  </a:lnTo>
                  <a:lnTo>
                    <a:pt x="2636365" y="117298"/>
                  </a:lnTo>
                  <a:lnTo>
                    <a:pt x="2683969" y="105931"/>
                  </a:lnTo>
                  <a:lnTo>
                    <a:pt x="2732918" y="95940"/>
                  </a:lnTo>
                  <a:lnTo>
                    <a:pt x="2783056" y="87347"/>
                  </a:lnTo>
                  <a:lnTo>
                    <a:pt x="2834228" y="80173"/>
                  </a:lnTo>
                  <a:lnTo>
                    <a:pt x="2886279" y="74440"/>
                  </a:lnTo>
                  <a:lnTo>
                    <a:pt x="2939054" y="70170"/>
                  </a:lnTo>
                  <a:lnTo>
                    <a:pt x="2992397" y="67385"/>
                  </a:lnTo>
                  <a:lnTo>
                    <a:pt x="3046153" y="66107"/>
                  </a:lnTo>
                  <a:lnTo>
                    <a:pt x="3100166" y="66357"/>
                  </a:lnTo>
                  <a:lnTo>
                    <a:pt x="3154283" y="68157"/>
                  </a:lnTo>
                  <a:lnTo>
                    <a:pt x="3208346" y="71528"/>
                  </a:lnTo>
                  <a:lnTo>
                    <a:pt x="3262201" y="76494"/>
                  </a:lnTo>
                  <a:lnTo>
                    <a:pt x="3315693" y="83074"/>
                  </a:lnTo>
                  <a:lnTo>
                    <a:pt x="3368666" y="91292"/>
                  </a:lnTo>
                  <a:lnTo>
                    <a:pt x="3420965" y="101169"/>
                  </a:lnTo>
                  <a:lnTo>
                    <a:pt x="3472435" y="112726"/>
                  </a:lnTo>
                  <a:lnTo>
                    <a:pt x="3526996" y="127178"/>
                  </a:lnTo>
                  <a:lnTo>
                    <a:pt x="3579067" y="143376"/>
                  </a:lnTo>
                  <a:lnTo>
                    <a:pt x="3628450" y="161254"/>
                  </a:lnTo>
                  <a:lnTo>
                    <a:pt x="3674945" y="180743"/>
                  </a:lnTo>
                  <a:lnTo>
                    <a:pt x="3703171" y="157270"/>
                  </a:lnTo>
                  <a:lnTo>
                    <a:pt x="3734939" y="135271"/>
                  </a:lnTo>
                  <a:lnTo>
                    <a:pt x="3770002" y="114785"/>
                  </a:lnTo>
                  <a:lnTo>
                    <a:pt x="3808113" y="95848"/>
                  </a:lnTo>
                  <a:lnTo>
                    <a:pt x="3849026" y="78498"/>
                  </a:lnTo>
                  <a:lnTo>
                    <a:pt x="3892495" y="62773"/>
                  </a:lnTo>
                  <a:lnTo>
                    <a:pt x="3938274" y="48712"/>
                  </a:lnTo>
                  <a:lnTo>
                    <a:pt x="3986116" y="36350"/>
                  </a:lnTo>
                  <a:lnTo>
                    <a:pt x="4035776" y="25727"/>
                  </a:lnTo>
                  <a:lnTo>
                    <a:pt x="4087007" y="16879"/>
                  </a:lnTo>
                  <a:lnTo>
                    <a:pt x="4139563" y="9845"/>
                  </a:lnTo>
                  <a:lnTo>
                    <a:pt x="4193197" y="4662"/>
                  </a:lnTo>
                  <a:lnTo>
                    <a:pt x="4247664" y="1367"/>
                  </a:lnTo>
                  <a:lnTo>
                    <a:pt x="4302718" y="0"/>
                  </a:lnTo>
                  <a:lnTo>
                    <a:pt x="4358112" y="596"/>
                  </a:lnTo>
                  <a:lnTo>
                    <a:pt x="4413599" y="3194"/>
                  </a:lnTo>
                  <a:lnTo>
                    <a:pt x="4468934" y="7831"/>
                  </a:lnTo>
                  <a:lnTo>
                    <a:pt x="4523871" y="14546"/>
                  </a:lnTo>
                  <a:lnTo>
                    <a:pt x="4578163" y="23375"/>
                  </a:lnTo>
                  <a:lnTo>
                    <a:pt x="4631564" y="34357"/>
                  </a:lnTo>
                  <a:lnTo>
                    <a:pt x="4688557" y="48893"/>
                  </a:lnTo>
                  <a:lnTo>
                    <a:pt x="4742245" y="65696"/>
                  </a:lnTo>
                  <a:lnTo>
                    <a:pt x="4792314" y="84646"/>
                  </a:lnTo>
                  <a:lnTo>
                    <a:pt x="4838451" y="105626"/>
                  </a:lnTo>
                  <a:lnTo>
                    <a:pt x="4880344" y="128516"/>
                  </a:lnTo>
                  <a:lnTo>
                    <a:pt x="4918513" y="109377"/>
                  </a:lnTo>
                  <a:lnTo>
                    <a:pt x="4958958" y="91762"/>
                  </a:lnTo>
                  <a:lnTo>
                    <a:pt x="5001490" y="75677"/>
                  </a:lnTo>
                  <a:lnTo>
                    <a:pt x="5045920" y="61130"/>
                  </a:lnTo>
                  <a:lnTo>
                    <a:pt x="5092059" y="48129"/>
                  </a:lnTo>
                  <a:lnTo>
                    <a:pt x="5139717" y="36680"/>
                  </a:lnTo>
                  <a:lnTo>
                    <a:pt x="5188704" y="26790"/>
                  </a:lnTo>
                  <a:lnTo>
                    <a:pt x="5238833" y="18466"/>
                  </a:lnTo>
                  <a:lnTo>
                    <a:pt x="5289912" y="11716"/>
                  </a:lnTo>
                  <a:lnTo>
                    <a:pt x="5341754" y="6546"/>
                  </a:lnTo>
                  <a:lnTo>
                    <a:pt x="5394169" y="2965"/>
                  </a:lnTo>
                  <a:lnTo>
                    <a:pt x="5446967" y="978"/>
                  </a:lnTo>
                  <a:lnTo>
                    <a:pt x="5499960" y="593"/>
                  </a:lnTo>
                  <a:lnTo>
                    <a:pt x="5552957" y="1818"/>
                  </a:lnTo>
                  <a:lnTo>
                    <a:pt x="5605771" y="4659"/>
                  </a:lnTo>
                  <a:lnTo>
                    <a:pt x="5658211" y="9123"/>
                  </a:lnTo>
                  <a:lnTo>
                    <a:pt x="5710088" y="15218"/>
                  </a:lnTo>
                  <a:lnTo>
                    <a:pt x="5761213" y="22950"/>
                  </a:lnTo>
                  <a:lnTo>
                    <a:pt x="5811397" y="32327"/>
                  </a:lnTo>
                  <a:lnTo>
                    <a:pt x="5860450" y="43356"/>
                  </a:lnTo>
                  <a:lnTo>
                    <a:pt x="5908183" y="56044"/>
                  </a:lnTo>
                  <a:lnTo>
                    <a:pt x="5954407" y="70398"/>
                  </a:lnTo>
                  <a:lnTo>
                    <a:pt x="5998933" y="86426"/>
                  </a:lnTo>
                  <a:lnTo>
                    <a:pt x="6056307" y="110942"/>
                  </a:lnTo>
                  <a:lnTo>
                    <a:pt x="6107787" y="137758"/>
                  </a:lnTo>
                  <a:lnTo>
                    <a:pt x="6153089" y="166648"/>
                  </a:lnTo>
                  <a:lnTo>
                    <a:pt x="6191928" y="197388"/>
                  </a:lnTo>
                  <a:lnTo>
                    <a:pt x="6224021" y="229753"/>
                  </a:lnTo>
                  <a:lnTo>
                    <a:pt x="6249084" y="263517"/>
                  </a:lnTo>
                  <a:lnTo>
                    <a:pt x="6266833" y="298457"/>
                  </a:lnTo>
                  <a:lnTo>
                    <a:pt x="6331853" y="307815"/>
                  </a:lnTo>
                  <a:lnTo>
                    <a:pt x="6394147" y="319262"/>
                  </a:lnTo>
                  <a:lnTo>
                    <a:pt x="6453577" y="332689"/>
                  </a:lnTo>
                  <a:lnTo>
                    <a:pt x="6510009" y="347986"/>
                  </a:lnTo>
                  <a:lnTo>
                    <a:pt x="6563305" y="365046"/>
                  </a:lnTo>
                  <a:lnTo>
                    <a:pt x="6613331" y="383758"/>
                  </a:lnTo>
                  <a:lnTo>
                    <a:pt x="6659950" y="404014"/>
                  </a:lnTo>
                  <a:lnTo>
                    <a:pt x="6703025" y="425705"/>
                  </a:lnTo>
                  <a:lnTo>
                    <a:pt x="6742422" y="448722"/>
                  </a:lnTo>
                  <a:lnTo>
                    <a:pt x="6778003" y="472955"/>
                  </a:lnTo>
                  <a:lnTo>
                    <a:pt x="6809634" y="498297"/>
                  </a:lnTo>
                  <a:lnTo>
                    <a:pt x="6837177" y="524638"/>
                  </a:lnTo>
                  <a:lnTo>
                    <a:pt x="6879458" y="579880"/>
                  </a:lnTo>
                  <a:lnTo>
                    <a:pt x="6903758" y="637810"/>
                  </a:lnTo>
                  <a:lnTo>
                    <a:pt x="6908990" y="697556"/>
                  </a:lnTo>
                  <a:lnTo>
                    <a:pt x="6904115" y="727838"/>
                  </a:lnTo>
                  <a:lnTo>
                    <a:pt x="6878702" y="788674"/>
                  </a:lnTo>
                  <a:lnTo>
                    <a:pt x="6850262" y="828263"/>
                  </a:lnTo>
                  <a:lnTo>
                    <a:pt x="6838792" y="841132"/>
                  </a:lnTo>
                  <a:lnTo>
                    <a:pt x="6881262" y="868185"/>
                  </a:lnTo>
                  <a:lnTo>
                    <a:pt x="6919308" y="896067"/>
                  </a:lnTo>
                  <a:lnTo>
                    <a:pt x="6952957" y="924684"/>
                  </a:lnTo>
                  <a:lnTo>
                    <a:pt x="6982236" y="953943"/>
                  </a:lnTo>
                  <a:lnTo>
                    <a:pt x="7007172" y="983750"/>
                  </a:lnTo>
                  <a:lnTo>
                    <a:pt x="7044122" y="1044635"/>
                  </a:lnTo>
                  <a:lnTo>
                    <a:pt x="7064022" y="1106590"/>
                  </a:lnTo>
                  <a:lnTo>
                    <a:pt x="7067645" y="1137735"/>
                  </a:lnTo>
                  <a:lnTo>
                    <a:pt x="7067085" y="1168867"/>
                  </a:lnTo>
                  <a:lnTo>
                    <a:pt x="7053527" y="1230719"/>
                  </a:lnTo>
                  <a:lnTo>
                    <a:pt x="7023563" y="1291395"/>
                  </a:lnTo>
                  <a:lnTo>
                    <a:pt x="6977406" y="1350149"/>
                  </a:lnTo>
                  <a:lnTo>
                    <a:pt x="6948323" y="1378571"/>
                  </a:lnTo>
                  <a:lnTo>
                    <a:pt x="6915272" y="1406232"/>
                  </a:lnTo>
                  <a:lnTo>
                    <a:pt x="6878281" y="1433038"/>
                  </a:lnTo>
                  <a:lnTo>
                    <a:pt x="6837376" y="1458895"/>
                  </a:lnTo>
                  <a:lnTo>
                    <a:pt x="6792583" y="1483710"/>
                  </a:lnTo>
                  <a:lnTo>
                    <a:pt x="6743931" y="1507391"/>
                  </a:lnTo>
                  <a:lnTo>
                    <a:pt x="6691445" y="1529842"/>
                  </a:lnTo>
                  <a:lnTo>
                    <a:pt x="6635152" y="1550970"/>
                  </a:lnTo>
                  <a:lnTo>
                    <a:pt x="6589067" y="1566312"/>
                  </a:lnTo>
                  <a:lnTo>
                    <a:pt x="6541445" y="1580512"/>
                  </a:lnTo>
                  <a:lnTo>
                    <a:pt x="6492390" y="1593550"/>
                  </a:lnTo>
                  <a:lnTo>
                    <a:pt x="6442003" y="1605407"/>
                  </a:lnTo>
                  <a:lnTo>
                    <a:pt x="6390390" y="1616062"/>
                  </a:lnTo>
                  <a:lnTo>
                    <a:pt x="6337653" y="1625497"/>
                  </a:lnTo>
                  <a:lnTo>
                    <a:pt x="6283895" y="1633691"/>
                  </a:lnTo>
                  <a:lnTo>
                    <a:pt x="6229221" y="1640624"/>
                  </a:lnTo>
                  <a:lnTo>
                    <a:pt x="6173732" y="1646277"/>
                  </a:lnTo>
                  <a:lnTo>
                    <a:pt x="6117533" y="1650630"/>
                  </a:lnTo>
                  <a:lnTo>
                    <a:pt x="6114833" y="1680195"/>
                  </a:lnTo>
                  <a:lnTo>
                    <a:pt x="6096800" y="1737609"/>
                  </a:lnTo>
                  <a:lnTo>
                    <a:pt x="6062869" y="1792311"/>
                  </a:lnTo>
                  <a:lnTo>
                    <a:pt x="6014177" y="1843790"/>
                  </a:lnTo>
                  <a:lnTo>
                    <a:pt x="5984649" y="1868161"/>
                  </a:lnTo>
                  <a:lnTo>
                    <a:pt x="5951857" y="1891535"/>
                  </a:lnTo>
                  <a:lnTo>
                    <a:pt x="5915942" y="1913849"/>
                  </a:lnTo>
                  <a:lnTo>
                    <a:pt x="5877046" y="1935037"/>
                  </a:lnTo>
                  <a:lnTo>
                    <a:pt x="5835310" y="1955037"/>
                  </a:lnTo>
                  <a:lnTo>
                    <a:pt x="5790878" y="1973785"/>
                  </a:lnTo>
                  <a:lnTo>
                    <a:pt x="5743890" y="1991216"/>
                  </a:lnTo>
                  <a:lnTo>
                    <a:pt x="5694489" y="2007267"/>
                  </a:lnTo>
                  <a:lnTo>
                    <a:pt x="5642817" y="2021875"/>
                  </a:lnTo>
                  <a:lnTo>
                    <a:pt x="5589015" y="2034975"/>
                  </a:lnTo>
                  <a:lnTo>
                    <a:pt x="5533225" y="2046503"/>
                  </a:lnTo>
                  <a:lnTo>
                    <a:pt x="5475590" y="2056396"/>
                  </a:lnTo>
                  <a:lnTo>
                    <a:pt x="5416250" y="2064590"/>
                  </a:lnTo>
                  <a:lnTo>
                    <a:pt x="5355349" y="2071021"/>
                  </a:lnTo>
                  <a:lnTo>
                    <a:pt x="5293028" y="2075626"/>
                  </a:lnTo>
                  <a:lnTo>
                    <a:pt x="5229429" y="2078340"/>
                  </a:lnTo>
                  <a:lnTo>
                    <a:pt x="5164693" y="2079100"/>
                  </a:lnTo>
                  <a:lnTo>
                    <a:pt x="5112503" y="2078249"/>
                  </a:lnTo>
                  <a:lnTo>
                    <a:pt x="5060652" y="2076091"/>
                  </a:lnTo>
                  <a:lnTo>
                    <a:pt x="5009255" y="2072641"/>
                  </a:lnTo>
                  <a:lnTo>
                    <a:pt x="4958425" y="2067913"/>
                  </a:lnTo>
                  <a:lnTo>
                    <a:pt x="4908275" y="2061923"/>
                  </a:lnTo>
                  <a:lnTo>
                    <a:pt x="4858918" y="2054687"/>
                  </a:lnTo>
                  <a:lnTo>
                    <a:pt x="4810469" y="2046218"/>
                  </a:lnTo>
                  <a:lnTo>
                    <a:pt x="4763039" y="2036532"/>
                  </a:lnTo>
                  <a:lnTo>
                    <a:pt x="4716743" y="2025644"/>
                  </a:lnTo>
                  <a:lnTo>
                    <a:pt x="4671694" y="2013570"/>
                  </a:lnTo>
                  <a:lnTo>
                    <a:pt x="4652590" y="2039922"/>
                  </a:lnTo>
                  <a:lnTo>
                    <a:pt x="4606015" y="2090198"/>
                  </a:lnTo>
                  <a:lnTo>
                    <a:pt x="4548983" y="2137064"/>
                  </a:lnTo>
                  <a:lnTo>
                    <a:pt x="4516808" y="2159154"/>
                  </a:lnTo>
                  <a:lnTo>
                    <a:pt x="4482333" y="2180315"/>
                  </a:lnTo>
                  <a:lnTo>
                    <a:pt x="4445664" y="2200520"/>
                  </a:lnTo>
                  <a:lnTo>
                    <a:pt x="4406905" y="2219744"/>
                  </a:lnTo>
                  <a:lnTo>
                    <a:pt x="4366161" y="2237961"/>
                  </a:lnTo>
                  <a:lnTo>
                    <a:pt x="4323537" y="2255145"/>
                  </a:lnTo>
                  <a:lnTo>
                    <a:pt x="4279139" y="2271272"/>
                  </a:lnTo>
                  <a:lnTo>
                    <a:pt x="4233070" y="2286313"/>
                  </a:lnTo>
                  <a:lnTo>
                    <a:pt x="4185436" y="2300245"/>
                  </a:lnTo>
                  <a:lnTo>
                    <a:pt x="4136342" y="2313042"/>
                  </a:lnTo>
                  <a:lnTo>
                    <a:pt x="4085892" y="2324677"/>
                  </a:lnTo>
                  <a:lnTo>
                    <a:pt x="4034192" y="2335125"/>
                  </a:lnTo>
                  <a:lnTo>
                    <a:pt x="3981346" y="2344360"/>
                  </a:lnTo>
                  <a:lnTo>
                    <a:pt x="3927460" y="2352356"/>
                  </a:lnTo>
                  <a:lnTo>
                    <a:pt x="3872637" y="2359088"/>
                  </a:lnTo>
                  <a:lnTo>
                    <a:pt x="3816984" y="2364530"/>
                  </a:lnTo>
                  <a:lnTo>
                    <a:pt x="3760605" y="2368655"/>
                  </a:lnTo>
                  <a:lnTo>
                    <a:pt x="3703605" y="2371440"/>
                  </a:lnTo>
                  <a:lnTo>
                    <a:pt x="3646088" y="2372856"/>
                  </a:lnTo>
                  <a:lnTo>
                    <a:pt x="3588161" y="2372880"/>
                  </a:lnTo>
                  <a:lnTo>
                    <a:pt x="3529927" y="2371485"/>
                  </a:lnTo>
                  <a:lnTo>
                    <a:pt x="3471491" y="2368645"/>
                  </a:lnTo>
                  <a:lnTo>
                    <a:pt x="3412959" y="2364334"/>
                  </a:lnTo>
                  <a:lnTo>
                    <a:pt x="3354435" y="2358528"/>
                  </a:lnTo>
                  <a:lnTo>
                    <a:pt x="3296025" y="2351199"/>
                  </a:lnTo>
                  <a:lnTo>
                    <a:pt x="3240229" y="2342701"/>
                  </a:lnTo>
                  <a:lnTo>
                    <a:pt x="3185712" y="2332894"/>
                  </a:lnTo>
                  <a:lnTo>
                    <a:pt x="3132571" y="2321810"/>
                  </a:lnTo>
                  <a:lnTo>
                    <a:pt x="3080906" y="2309484"/>
                  </a:lnTo>
                  <a:lnTo>
                    <a:pt x="3030814" y="2295949"/>
                  </a:lnTo>
                  <a:lnTo>
                    <a:pt x="2982394" y="2281238"/>
                  </a:lnTo>
                  <a:lnTo>
                    <a:pt x="2935744" y="2265384"/>
                  </a:lnTo>
                  <a:lnTo>
                    <a:pt x="2890962" y="2248422"/>
                  </a:lnTo>
                  <a:lnTo>
                    <a:pt x="2848148" y="2230383"/>
                  </a:lnTo>
                  <a:lnTo>
                    <a:pt x="2807399" y="2211302"/>
                  </a:lnTo>
                  <a:lnTo>
                    <a:pt x="2768813" y="2191213"/>
                  </a:lnTo>
                  <a:lnTo>
                    <a:pt x="2732489" y="2170147"/>
                  </a:lnTo>
                  <a:lnTo>
                    <a:pt x="2698525" y="2148140"/>
                  </a:lnTo>
                  <a:lnTo>
                    <a:pt x="2648367" y="2161280"/>
                  </a:lnTo>
                  <a:lnTo>
                    <a:pt x="2597462" y="2173257"/>
                  </a:lnTo>
                  <a:lnTo>
                    <a:pt x="2545885" y="2184079"/>
                  </a:lnTo>
                  <a:lnTo>
                    <a:pt x="2493714" y="2193754"/>
                  </a:lnTo>
                  <a:lnTo>
                    <a:pt x="2441025" y="2202291"/>
                  </a:lnTo>
                  <a:lnTo>
                    <a:pt x="2387895" y="2209700"/>
                  </a:lnTo>
                  <a:lnTo>
                    <a:pt x="2334399" y="2215988"/>
                  </a:lnTo>
                  <a:lnTo>
                    <a:pt x="2280614" y="2221164"/>
                  </a:lnTo>
                  <a:lnTo>
                    <a:pt x="2226616" y="2225237"/>
                  </a:lnTo>
                  <a:lnTo>
                    <a:pt x="2172482" y="2228217"/>
                  </a:lnTo>
                  <a:lnTo>
                    <a:pt x="2118289" y="2230110"/>
                  </a:lnTo>
                  <a:lnTo>
                    <a:pt x="2064112" y="2230928"/>
                  </a:lnTo>
                  <a:lnTo>
                    <a:pt x="2010028" y="2230677"/>
                  </a:lnTo>
                  <a:lnTo>
                    <a:pt x="1956114" y="2229367"/>
                  </a:lnTo>
                  <a:lnTo>
                    <a:pt x="1902445" y="2227006"/>
                  </a:lnTo>
                  <a:lnTo>
                    <a:pt x="1849099" y="2223604"/>
                  </a:lnTo>
                  <a:lnTo>
                    <a:pt x="1796151" y="2219169"/>
                  </a:lnTo>
                  <a:lnTo>
                    <a:pt x="1743678" y="2213709"/>
                  </a:lnTo>
                  <a:lnTo>
                    <a:pt x="1691756" y="2207234"/>
                  </a:lnTo>
                  <a:lnTo>
                    <a:pt x="1640462" y="2199753"/>
                  </a:lnTo>
                  <a:lnTo>
                    <a:pt x="1589872" y="2191273"/>
                  </a:lnTo>
                  <a:lnTo>
                    <a:pt x="1540063" y="2181803"/>
                  </a:lnTo>
                  <a:lnTo>
                    <a:pt x="1491110" y="2171353"/>
                  </a:lnTo>
                  <a:lnTo>
                    <a:pt x="1443091" y="2159931"/>
                  </a:lnTo>
                  <a:lnTo>
                    <a:pt x="1396081" y="2147546"/>
                  </a:lnTo>
                  <a:lnTo>
                    <a:pt x="1350158" y="2134207"/>
                  </a:lnTo>
                  <a:lnTo>
                    <a:pt x="1305396" y="2119922"/>
                  </a:lnTo>
                  <a:lnTo>
                    <a:pt x="1261874" y="2104700"/>
                  </a:lnTo>
                  <a:lnTo>
                    <a:pt x="1219667" y="2088549"/>
                  </a:lnTo>
                  <a:lnTo>
                    <a:pt x="1178851" y="2071479"/>
                  </a:lnTo>
                  <a:lnTo>
                    <a:pt x="1139504" y="2053499"/>
                  </a:lnTo>
                  <a:lnTo>
                    <a:pt x="1101701" y="2034616"/>
                  </a:lnTo>
                  <a:lnTo>
                    <a:pt x="1065518" y="2014840"/>
                  </a:lnTo>
                  <a:lnTo>
                    <a:pt x="1031033" y="1994180"/>
                  </a:lnTo>
                  <a:lnTo>
                    <a:pt x="998321" y="1972643"/>
                  </a:lnTo>
                  <a:lnTo>
                    <a:pt x="967459" y="1950240"/>
                  </a:lnTo>
                  <a:lnTo>
                    <a:pt x="954125" y="1939820"/>
                  </a:lnTo>
                  <a:lnTo>
                    <a:pt x="892768" y="1941903"/>
                  </a:lnTo>
                  <a:lnTo>
                    <a:pt x="832260" y="1941605"/>
                  </a:lnTo>
                  <a:lnTo>
                    <a:pt x="772839" y="1939011"/>
                  </a:lnTo>
                  <a:lnTo>
                    <a:pt x="714741" y="1934206"/>
                  </a:lnTo>
                  <a:lnTo>
                    <a:pt x="658204" y="1927275"/>
                  </a:lnTo>
                  <a:lnTo>
                    <a:pt x="603466" y="1918305"/>
                  </a:lnTo>
                  <a:lnTo>
                    <a:pt x="550763" y="1907381"/>
                  </a:lnTo>
                  <a:lnTo>
                    <a:pt x="500333" y="1894588"/>
                  </a:lnTo>
                  <a:lnTo>
                    <a:pt x="452414" y="1880011"/>
                  </a:lnTo>
                  <a:lnTo>
                    <a:pt x="407242" y="1863737"/>
                  </a:lnTo>
                  <a:lnTo>
                    <a:pt x="365056" y="1845851"/>
                  </a:lnTo>
                  <a:lnTo>
                    <a:pt x="326092" y="1826437"/>
                  </a:lnTo>
                  <a:lnTo>
                    <a:pt x="290587" y="1805583"/>
                  </a:lnTo>
                  <a:lnTo>
                    <a:pt x="258779" y="1783373"/>
                  </a:lnTo>
                  <a:lnTo>
                    <a:pt x="207204" y="1735228"/>
                  </a:lnTo>
                  <a:lnTo>
                    <a:pt x="173265" y="1682686"/>
                  </a:lnTo>
                  <a:lnTo>
                    <a:pt x="158667" y="1614334"/>
                  </a:lnTo>
                  <a:lnTo>
                    <a:pt x="164901" y="1574120"/>
                  </a:lnTo>
                  <a:lnTo>
                    <a:pt x="181887" y="1534782"/>
                  </a:lnTo>
                  <a:lnTo>
                    <a:pt x="209304" y="1496763"/>
                  </a:lnTo>
                  <a:lnTo>
                    <a:pt x="246832" y="1460506"/>
                  </a:lnTo>
                  <a:lnTo>
                    <a:pt x="294152" y="1426454"/>
                  </a:lnTo>
                  <a:lnTo>
                    <a:pt x="350944" y="1395050"/>
                  </a:lnTo>
                  <a:lnTo>
                    <a:pt x="290156" y="1376731"/>
                  </a:lnTo>
                  <a:lnTo>
                    <a:pt x="234762" y="1356084"/>
                  </a:lnTo>
                  <a:lnTo>
                    <a:pt x="184889" y="1333335"/>
                  </a:lnTo>
                  <a:lnTo>
                    <a:pt x="140666" y="1308709"/>
                  </a:lnTo>
                  <a:lnTo>
                    <a:pt x="102219" y="1282428"/>
                  </a:lnTo>
                  <a:lnTo>
                    <a:pt x="69677" y="1254719"/>
                  </a:lnTo>
                  <a:lnTo>
                    <a:pt x="43167" y="1225806"/>
                  </a:lnTo>
                  <a:lnTo>
                    <a:pt x="8754" y="1165264"/>
                  </a:lnTo>
                  <a:lnTo>
                    <a:pt x="0" y="1102598"/>
                  </a:lnTo>
                  <a:lnTo>
                    <a:pt x="5564" y="1071030"/>
                  </a:lnTo>
                  <a:lnTo>
                    <a:pt x="37213" y="1008547"/>
                  </a:lnTo>
                  <a:lnTo>
                    <a:pt x="63553" y="978080"/>
                  </a:lnTo>
                  <a:lnTo>
                    <a:pt x="97073" y="948429"/>
                  </a:lnTo>
                  <a:lnTo>
                    <a:pt x="130341" y="924721"/>
                  </a:lnTo>
                  <a:lnTo>
                    <a:pt x="167604" y="902603"/>
                  </a:lnTo>
                  <a:lnTo>
                    <a:pt x="208585" y="882158"/>
                  </a:lnTo>
                  <a:lnTo>
                    <a:pt x="253005" y="863468"/>
                  </a:lnTo>
                  <a:lnTo>
                    <a:pt x="300587" y="846616"/>
                  </a:lnTo>
                  <a:lnTo>
                    <a:pt x="351053" y="831682"/>
                  </a:lnTo>
                  <a:lnTo>
                    <a:pt x="404124" y="818751"/>
                  </a:lnTo>
                  <a:lnTo>
                    <a:pt x="459523" y="807903"/>
                  </a:lnTo>
                  <a:lnTo>
                    <a:pt x="516972" y="799222"/>
                  </a:lnTo>
                  <a:lnTo>
                    <a:pt x="576194" y="792789"/>
                  </a:lnTo>
                  <a:lnTo>
                    <a:pt x="636909" y="788688"/>
                  </a:lnTo>
                  <a:lnTo>
                    <a:pt x="642855" y="781301"/>
                  </a:lnTo>
                  <a:close/>
                </a:path>
                <a:path w="7068184" h="2372995">
                  <a:moveTo>
                    <a:pt x="772433" y="1429580"/>
                  </a:moveTo>
                  <a:lnTo>
                    <a:pt x="718302" y="1430565"/>
                  </a:lnTo>
                  <a:lnTo>
                    <a:pt x="664400" y="1429657"/>
                  </a:lnTo>
                  <a:lnTo>
                    <a:pt x="610954" y="1426881"/>
                  </a:lnTo>
                  <a:lnTo>
                    <a:pt x="558191" y="1422261"/>
                  </a:lnTo>
                  <a:lnTo>
                    <a:pt x="506338" y="1415821"/>
                  </a:lnTo>
                  <a:lnTo>
                    <a:pt x="455624" y="1407585"/>
                  </a:lnTo>
                  <a:lnTo>
                    <a:pt x="406274" y="1397577"/>
                  </a:lnTo>
                  <a:lnTo>
                    <a:pt x="358517" y="1385820"/>
                  </a:lnTo>
                </a:path>
                <a:path w="7068184" h="2372995">
                  <a:moveTo>
                    <a:pt x="1137636" y="1908470"/>
                  </a:moveTo>
                  <a:lnTo>
                    <a:pt x="1093568" y="1915732"/>
                  </a:lnTo>
                  <a:lnTo>
                    <a:pt x="1048598" y="1921655"/>
                  </a:lnTo>
                  <a:lnTo>
                    <a:pt x="1002872" y="1926219"/>
                  </a:lnTo>
                  <a:lnTo>
                    <a:pt x="956538" y="1929410"/>
                  </a:lnTo>
                </a:path>
                <a:path w="7068184" h="2372995">
                  <a:moveTo>
                    <a:pt x="2698125" y="2138580"/>
                  </a:moveTo>
                  <a:lnTo>
                    <a:pt x="2666701" y="2115720"/>
                  </a:lnTo>
                  <a:lnTo>
                    <a:pt x="2638000" y="2092145"/>
                  </a:lnTo>
                  <a:lnTo>
                    <a:pt x="2612082" y="2067901"/>
                  </a:lnTo>
                  <a:lnTo>
                    <a:pt x="2589005" y="2043040"/>
                  </a:lnTo>
                </a:path>
                <a:path w="7068184" h="2372995">
                  <a:moveTo>
                    <a:pt x="4715974" y="1900340"/>
                  </a:moveTo>
                  <a:lnTo>
                    <a:pt x="4709627" y="1926916"/>
                  </a:lnTo>
                  <a:lnTo>
                    <a:pt x="4700234" y="1953283"/>
                  </a:lnTo>
                  <a:lnTo>
                    <a:pt x="4687818" y="1979386"/>
                  </a:lnTo>
                  <a:lnTo>
                    <a:pt x="4672404" y="2005170"/>
                  </a:lnTo>
                </a:path>
                <a:path w="7068184" h="2372995">
                  <a:moveTo>
                    <a:pt x="5582333" y="1252610"/>
                  </a:moveTo>
                  <a:lnTo>
                    <a:pt x="5646200" y="1268233"/>
                  </a:lnTo>
                  <a:lnTo>
                    <a:pt x="5706686" y="1285859"/>
                  </a:lnTo>
                  <a:lnTo>
                    <a:pt x="5763635" y="1305374"/>
                  </a:lnTo>
                  <a:lnTo>
                    <a:pt x="5816888" y="1326659"/>
                  </a:lnTo>
                  <a:lnTo>
                    <a:pt x="5866288" y="1349599"/>
                  </a:lnTo>
                  <a:lnTo>
                    <a:pt x="5911677" y="1374077"/>
                  </a:lnTo>
                  <a:lnTo>
                    <a:pt x="5952896" y="1399977"/>
                  </a:lnTo>
                  <a:lnTo>
                    <a:pt x="5989788" y="1427183"/>
                  </a:lnTo>
                  <a:lnTo>
                    <a:pt x="6022196" y="1455577"/>
                  </a:lnTo>
                  <a:lnTo>
                    <a:pt x="6049961" y="1485045"/>
                  </a:lnTo>
                  <a:lnTo>
                    <a:pt x="6072926" y="1515469"/>
                  </a:lnTo>
                  <a:lnTo>
                    <a:pt x="6103822" y="1578720"/>
                  </a:lnTo>
                  <a:lnTo>
                    <a:pt x="6111438" y="1611315"/>
                  </a:lnTo>
                  <a:lnTo>
                    <a:pt x="6113623" y="1644400"/>
                  </a:lnTo>
                </a:path>
              </a:pathLst>
            </a:custGeom>
            <a:ln w="9524">
              <a:solidFill>
                <a:srgbClr val="F1C7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064282" y="4993970"/>
              <a:ext cx="246094" cy="1564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113032" y="4284211"/>
              <a:ext cx="5637530" cy="738505"/>
            </a:xfrm>
            <a:custGeom>
              <a:avLst/>
              <a:gdLst/>
              <a:ahLst/>
              <a:cxnLst/>
              <a:rect l="l" t="t" r="r" b="b"/>
              <a:pathLst>
                <a:path w="5637530" h="738504">
                  <a:moveTo>
                    <a:pt x="5624922" y="169414"/>
                  </a:moveTo>
                  <a:lnTo>
                    <a:pt x="5630790" y="186642"/>
                  </a:lnTo>
                  <a:lnTo>
                    <a:pt x="5634831" y="203969"/>
                  </a:lnTo>
                  <a:lnTo>
                    <a:pt x="5637040" y="221364"/>
                  </a:lnTo>
                  <a:lnTo>
                    <a:pt x="5637412" y="238797"/>
                  </a:lnTo>
                </a:path>
                <a:path w="5637530" h="738504">
                  <a:moveTo>
                    <a:pt x="4114104" y="88483"/>
                  </a:moveTo>
                  <a:lnTo>
                    <a:pt x="4139079" y="64904"/>
                  </a:lnTo>
                  <a:lnTo>
                    <a:pt x="4167683" y="42239"/>
                  </a:lnTo>
                  <a:lnTo>
                    <a:pt x="4199798" y="20575"/>
                  </a:lnTo>
                  <a:lnTo>
                    <a:pt x="4235303" y="0"/>
                  </a:lnTo>
                </a:path>
                <a:path w="5637530" h="738504">
                  <a:moveTo>
                    <a:pt x="2980584" y="130650"/>
                  </a:moveTo>
                  <a:lnTo>
                    <a:pt x="2991351" y="110974"/>
                  </a:lnTo>
                  <a:lnTo>
                    <a:pt x="3004752" y="91660"/>
                  </a:lnTo>
                  <a:lnTo>
                    <a:pt x="3020744" y="72764"/>
                  </a:lnTo>
                  <a:lnTo>
                    <a:pt x="3039284" y="54340"/>
                  </a:lnTo>
                </a:path>
                <a:path w="5637530" h="738504">
                  <a:moveTo>
                    <a:pt x="1650335" y="156566"/>
                  </a:moveTo>
                  <a:lnTo>
                    <a:pt x="1707048" y="172838"/>
                  </a:lnTo>
                  <a:lnTo>
                    <a:pt x="1761451" y="190634"/>
                  </a:lnTo>
                  <a:lnTo>
                    <a:pt x="1813397" y="209906"/>
                  </a:lnTo>
                  <a:lnTo>
                    <a:pt x="1862735" y="230601"/>
                  </a:lnTo>
                </a:path>
                <a:path w="5637530" h="738504">
                  <a:moveTo>
                    <a:pt x="37066" y="738405"/>
                  </a:moveTo>
                  <a:lnTo>
                    <a:pt x="25279" y="719195"/>
                  </a:lnTo>
                  <a:lnTo>
                    <a:pt x="15164" y="699794"/>
                  </a:lnTo>
                  <a:lnTo>
                    <a:pt x="6734" y="680226"/>
                  </a:lnTo>
                  <a:lnTo>
                    <a:pt x="0" y="660513"/>
                  </a:lnTo>
                </a:path>
              </a:pathLst>
            </a:custGeom>
            <a:ln w="9524">
              <a:solidFill>
                <a:srgbClr val="F1C7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09951" y="4389122"/>
              <a:ext cx="4085704" cy="18620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23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748" y="2597543"/>
            <a:ext cx="7343140" cy="1401445"/>
            <a:chOff x="333748" y="2597543"/>
            <a:chExt cx="7343140" cy="1401445"/>
          </a:xfrm>
        </p:grpSpPr>
        <p:sp>
          <p:nvSpPr>
            <p:cNvPr id="3" name="object 3"/>
            <p:cNvSpPr/>
            <p:nvPr/>
          </p:nvSpPr>
          <p:spPr>
            <a:xfrm>
              <a:off x="333748" y="2597543"/>
              <a:ext cx="7254146" cy="14012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83817" y="3200403"/>
              <a:ext cx="6192977" cy="4530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650072" y="1853737"/>
            <a:ext cx="3408679" cy="2199005"/>
            <a:chOff x="1650072" y="1853737"/>
            <a:chExt cx="3408679" cy="2199005"/>
          </a:xfrm>
        </p:grpSpPr>
        <p:sp>
          <p:nvSpPr>
            <p:cNvPr id="6" name="object 6"/>
            <p:cNvSpPr/>
            <p:nvPr/>
          </p:nvSpPr>
          <p:spPr>
            <a:xfrm>
              <a:off x="1654225" y="1853737"/>
              <a:ext cx="3404057" cy="6608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50072" y="2377439"/>
              <a:ext cx="1658391" cy="16750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79168" y="2402382"/>
              <a:ext cx="1550327" cy="15711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24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748" y="2597543"/>
            <a:ext cx="7343140" cy="1501140"/>
            <a:chOff x="333748" y="2597543"/>
            <a:chExt cx="7343140" cy="1501140"/>
          </a:xfrm>
        </p:grpSpPr>
        <p:sp>
          <p:nvSpPr>
            <p:cNvPr id="3" name="object 3"/>
            <p:cNvSpPr/>
            <p:nvPr/>
          </p:nvSpPr>
          <p:spPr>
            <a:xfrm>
              <a:off x="333748" y="2597543"/>
              <a:ext cx="7254146" cy="14012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83817" y="3645132"/>
              <a:ext cx="6192977" cy="4530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650072" y="1870361"/>
            <a:ext cx="5806440" cy="2626995"/>
            <a:chOff x="1650072" y="1870361"/>
            <a:chExt cx="5806440" cy="2626995"/>
          </a:xfrm>
        </p:grpSpPr>
        <p:sp>
          <p:nvSpPr>
            <p:cNvPr id="6" name="object 6"/>
            <p:cNvSpPr/>
            <p:nvPr/>
          </p:nvSpPr>
          <p:spPr>
            <a:xfrm>
              <a:off x="1662544" y="1870361"/>
              <a:ext cx="5793968" cy="6608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50072" y="2385758"/>
              <a:ext cx="1658391" cy="21114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79168" y="2414854"/>
              <a:ext cx="1550327" cy="200336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487982" y="3279368"/>
            <a:ext cx="5407660" cy="2120265"/>
            <a:chOff x="1487982" y="3279368"/>
            <a:chExt cx="5407660" cy="2120265"/>
          </a:xfrm>
        </p:grpSpPr>
        <p:sp>
          <p:nvSpPr>
            <p:cNvPr id="10" name="object 10"/>
            <p:cNvSpPr/>
            <p:nvPr/>
          </p:nvSpPr>
          <p:spPr>
            <a:xfrm>
              <a:off x="1487982" y="4725781"/>
              <a:ext cx="5407431" cy="6733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788128" y="3279368"/>
              <a:ext cx="1658391" cy="169995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813071" y="3304311"/>
              <a:ext cx="1550327" cy="159604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25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748" y="2597543"/>
            <a:ext cx="7343140" cy="1501140"/>
            <a:chOff x="333748" y="2597543"/>
            <a:chExt cx="7343140" cy="1501140"/>
          </a:xfrm>
        </p:grpSpPr>
        <p:sp>
          <p:nvSpPr>
            <p:cNvPr id="3" name="object 3"/>
            <p:cNvSpPr/>
            <p:nvPr/>
          </p:nvSpPr>
          <p:spPr>
            <a:xfrm>
              <a:off x="333748" y="2597543"/>
              <a:ext cx="7254146" cy="14012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83817" y="3645132"/>
              <a:ext cx="6192977" cy="4530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650072" y="1870361"/>
            <a:ext cx="5806440" cy="2626995"/>
            <a:chOff x="1650072" y="1870361"/>
            <a:chExt cx="5806440" cy="2626995"/>
          </a:xfrm>
        </p:grpSpPr>
        <p:sp>
          <p:nvSpPr>
            <p:cNvPr id="6" name="object 6"/>
            <p:cNvSpPr/>
            <p:nvPr/>
          </p:nvSpPr>
          <p:spPr>
            <a:xfrm>
              <a:off x="1662544" y="1870361"/>
              <a:ext cx="5793968" cy="6608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50072" y="2385758"/>
              <a:ext cx="1658391" cy="21114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79168" y="2414854"/>
              <a:ext cx="1550327" cy="200336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487982" y="3279368"/>
            <a:ext cx="5407660" cy="2120265"/>
            <a:chOff x="1487982" y="3279368"/>
            <a:chExt cx="5407660" cy="2120265"/>
          </a:xfrm>
        </p:grpSpPr>
        <p:sp>
          <p:nvSpPr>
            <p:cNvPr id="10" name="object 10"/>
            <p:cNvSpPr/>
            <p:nvPr/>
          </p:nvSpPr>
          <p:spPr>
            <a:xfrm>
              <a:off x="1487982" y="4725781"/>
              <a:ext cx="5407431" cy="6733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788128" y="3279368"/>
              <a:ext cx="1658391" cy="169995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813071" y="3304311"/>
              <a:ext cx="1550327" cy="159604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497762" y="152021"/>
            <a:ext cx="8519795" cy="1727835"/>
            <a:chOff x="497762" y="152021"/>
            <a:chExt cx="8519795" cy="1727835"/>
          </a:xfrm>
        </p:grpSpPr>
        <p:sp>
          <p:nvSpPr>
            <p:cNvPr id="14" name="object 14"/>
            <p:cNvSpPr/>
            <p:nvPr/>
          </p:nvSpPr>
          <p:spPr>
            <a:xfrm>
              <a:off x="502525" y="160081"/>
              <a:ext cx="8510043" cy="17144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02525" y="156784"/>
              <a:ext cx="8510270" cy="1718310"/>
            </a:xfrm>
            <a:custGeom>
              <a:avLst/>
              <a:gdLst/>
              <a:ahLst/>
              <a:cxnLst/>
              <a:rect l="l" t="t" r="r" b="b"/>
              <a:pathLst>
                <a:path w="8510270" h="1718310">
                  <a:moveTo>
                    <a:pt x="774072" y="565553"/>
                  </a:moveTo>
                  <a:lnTo>
                    <a:pt x="765994" y="544936"/>
                  </a:lnTo>
                  <a:lnTo>
                    <a:pt x="762159" y="524468"/>
                  </a:lnTo>
                  <a:lnTo>
                    <a:pt x="762471" y="504181"/>
                  </a:lnTo>
                  <a:lnTo>
                    <a:pt x="775150" y="464293"/>
                  </a:lnTo>
                  <a:lnTo>
                    <a:pt x="803264" y="425550"/>
                  </a:lnTo>
                  <a:lnTo>
                    <a:pt x="846043" y="388230"/>
                  </a:lnTo>
                  <a:lnTo>
                    <a:pt x="902721" y="352611"/>
                  </a:lnTo>
                  <a:lnTo>
                    <a:pt x="972529" y="318970"/>
                  </a:lnTo>
                  <a:lnTo>
                    <a:pt x="1012116" y="302979"/>
                  </a:lnTo>
                  <a:lnTo>
                    <a:pt x="1054698" y="287585"/>
                  </a:lnTo>
                  <a:lnTo>
                    <a:pt x="1100178" y="272826"/>
                  </a:lnTo>
                  <a:lnTo>
                    <a:pt x="1148460" y="258734"/>
                  </a:lnTo>
                  <a:lnTo>
                    <a:pt x="1199449" y="245345"/>
                  </a:lnTo>
                  <a:lnTo>
                    <a:pt x="1253048" y="232694"/>
                  </a:lnTo>
                  <a:lnTo>
                    <a:pt x="1309162" y="220815"/>
                  </a:lnTo>
                  <a:lnTo>
                    <a:pt x="1367694" y="209743"/>
                  </a:lnTo>
                  <a:lnTo>
                    <a:pt x="1428548" y="199513"/>
                  </a:lnTo>
                  <a:lnTo>
                    <a:pt x="1491628" y="190159"/>
                  </a:lnTo>
                  <a:lnTo>
                    <a:pt x="1556838" y="181716"/>
                  </a:lnTo>
                  <a:lnTo>
                    <a:pt x="1624083" y="174219"/>
                  </a:lnTo>
                  <a:lnTo>
                    <a:pt x="1693265" y="167702"/>
                  </a:lnTo>
                  <a:lnTo>
                    <a:pt x="1764290" y="162201"/>
                  </a:lnTo>
                  <a:lnTo>
                    <a:pt x="1837061" y="157750"/>
                  </a:lnTo>
                  <a:lnTo>
                    <a:pt x="1911482" y="154383"/>
                  </a:lnTo>
                  <a:lnTo>
                    <a:pt x="1963515" y="152724"/>
                  </a:lnTo>
                  <a:lnTo>
                    <a:pt x="2015592" y="151632"/>
                  </a:lnTo>
                  <a:lnTo>
                    <a:pt x="2067654" y="151104"/>
                  </a:lnTo>
                  <a:lnTo>
                    <a:pt x="2119642" y="151137"/>
                  </a:lnTo>
                  <a:lnTo>
                    <a:pt x="2171499" y="151728"/>
                  </a:lnTo>
                  <a:lnTo>
                    <a:pt x="2223165" y="152874"/>
                  </a:lnTo>
                  <a:lnTo>
                    <a:pt x="2274582" y="154571"/>
                  </a:lnTo>
                  <a:lnTo>
                    <a:pt x="2325692" y="156816"/>
                  </a:lnTo>
                  <a:lnTo>
                    <a:pt x="2376436" y="159606"/>
                  </a:lnTo>
                  <a:lnTo>
                    <a:pt x="2426755" y="162938"/>
                  </a:lnTo>
                  <a:lnTo>
                    <a:pt x="2476592" y="166809"/>
                  </a:lnTo>
                  <a:lnTo>
                    <a:pt x="2525886" y="171214"/>
                  </a:lnTo>
                  <a:lnTo>
                    <a:pt x="2574581" y="176152"/>
                  </a:lnTo>
                  <a:lnTo>
                    <a:pt x="2622618" y="181618"/>
                  </a:lnTo>
                  <a:lnTo>
                    <a:pt x="2669938" y="187611"/>
                  </a:lnTo>
                  <a:lnTo>
                    <a:pt x="2716482" y="194125"/>
                  </a:lnTo>
                  <a:lnTo>
                    <a:pt x="2762192" y="201159"/>
                  </a:lnTo>
                  <a:lnTo>
                    <a:pt x="2791589" y="186899"/>
                  </a:lnTo>
                  <a:lnTo>
                    <a:pt x="2857683" y="160287"/>
                  </a:lnTo>
                  <a:lnTo>
                    <a:pt x="2894140" y="147957"/>
                  </a:lnTo>
                  <a:lnTo>
                    <a:pt x="2932710" y="136290"/>
                  </a:lnTo>
                  <a:lnTo>
                    <a:pt x="2973274" y="125296"/>
                  </a:lnTo>
                  <a:lnTo>
                    <a:pt x="3015711" y="114987"/>
                  </a:lnTo>
                  <a:lnTo>
                    <a:pt x="3059903" y="105371"/>
                  </a:lnTo>
                  <a:lnTo>
                    <a:pt x="3105729" y="96458"/>
                  </a:lnTo>
                  <a:lnTo>
                    <a:pt x="3153070" y="88260"/>
                  </a:lnTo>
                  <a:lnTo>
                    <a:pt x="3201806" y="80786"/>
                  </a:lnTo>
                  <a:lnTo>
                    <a:pt x="3251816" y="74046"/>
                  </a:lnTo>
                  <a:lnTo>
                    <a:pt x="3302982" y="68050"/>
                  </a:lnTo>
                  <a:lnTo>
                    <a:pt x="3355183" y="62808"/>
                  </a:lnTo>
                  <a:lnTo>
                    <a:pt x="3408300" y="58331"/>
                  </a:lnTo>
                  <a:lnTo>
                    <a:pt x="3462213" y="54629"/>
                  </a:lnTo>
                  <a:lnTo>
                    <a:pt x="3516802" y="51711"/>
                  </a:lnTo>
                  <a:lnTo>
                    <a:pt x="3571948" y="49588"/>
                  </a:lnTo>
                  <a:lnTo>
                    <a:pt x="3627530" y="48269"/>
                  </a:lnTo>
                  <a:lnTo>
                    <a:pt x="3683428" y="47766"/>
                  </a:lnTo>
                  <a:lnTo>
                    <a:pt x="3739524" y="48088"/>
                  </a:lnTo>
                  <a:lnTo>
                    <a:pt x="3795697" y="49244"/>
                  </a:lnTo>
                  <a:lnTo>
                    <a:pt x="3851828" y="51246"/>
                  </a:lnTo>
                  <a:lnTo>
                    <a:pt x="3907796" y="54103"/>
                  </a:lnTo>
                  <a:lnTo>
                    <a:pt x="3963482" y="57826"/>
                  </a:lnTo>
                  <a:lnTo>
                    <a:pt x="4018766" y="62424"/>
                  </a:lnTo>
                  <a:lnTo>
                    <a:pt x="4073529" y="67907"/>
                  </a:lnTo>
                  <a:lnTo>
                    <a:pt x="4127650" y="74287"/>
                  </a:lnTo>
                  <a:lnTo>
                    <a:pt x="4181011" y="81572"/>
                  </a:lnTo>
                  <a:lnTo>
                    <a:pt x="4233801" y="89839"/>
                  </a:lnTo>
                  <a:lnTo>
                    <a:pt x="4284702" y="98921"/>
                  </a:lnTo>
                  <a:lnTo>
                    <a:pt x="4333591" y="108793"/>
                  </a:lnTo>
                  <a:lnTo>
                    <a:pt x="4380344" y="119431"/>
                  </a:lnTo>
                  <a:lnTo>
                    <a:pt x="4424840" y="130810"/>
                  </a:lnTo>
                  <a:lnTo>
                    <a:pt x="4454147" y="115974"/>
                  </a:lnTo>
                  <a:lnTo>
                    <a:pt x="4522325" y="88734"/>
                  </a:lnTo>
                  <a:lnTo>
                    <a:pt x="4560805" y="76365"/>
                  </a:lnTo>
                  <a:lnTo>
                    <a:pt x="4601954" y="64854"/>
                  </a:lnTo>
                  <a:lnTo>
                    <a:pt x="4645575" y="54219"/>
                  </a:lnTo>
                  <a:lnTo>
                    <a:pt x="4691475" y="44478"/>
                  </a:lnTo>
                  <a:lnTo>
                    <a:pt x="4739458" y="35649"/>
                  </a:lnTo>
                  <a:lnTo>
                    <a:pt x="4789330" y="27750"/>
                  </a:lnTo>
                  <a:lnTo>
                    <a:pt x="4840895" y="20799"/>
                  </a:lnTo>
                  <a:lnTo>
                    <a:pt x="4893958" y="14814"/>
                  </a:lnTo>
                  <a:lnTo>
                    <a:pt x="4948326" y="9812"/>
                  </a:lnTo>
                  <a:lnTo>
                    <a:pt x="5003802" y="5812"/>
                  </a:lnTo>
                  <a:lnTo>
                    <a:pt x="5060191" y="2831"/>
                  </a:lnTo>
                  <a:lnTo>
                    <a:pt x="5117300" y="887"/>
                  </a:lnTo>
                  <a:lnTo>
                    <a:pt x="5174932" y="0"/>
                  </a:lnTo>
                  <a:lnTo>
                    <a:pt x="5232894" y="185"/>
                  </a:lnTo>
                  <a:lnTo>
                    <a:pt x="5290990" y="1461"/>
                  </a:lnTo>
                  <a:lnTo>
                    <a:pt x="5349025" y="3847"/>
                  </a:lnTo>
                  <a:lnTo>
                    <a:pt x="5406804" y="7360"/>
                  </a:lnTo>
                  <a:lnTo>
                    <a:pt x="5464133" y="12018"/>
                  </a:lnTo>
                  <a:lnTo>
                    <a:pt x="5520817" y="17839"/>
                  </a:lnTo>
                  <a:lnTo>
                    <a:pt x="5576660" y="24840"/>
                  </a:lnTo>
                  <a:lnTo>
                    <a:pt x="5634108" y="33493"/>
                  </a:lnTo>
                  <a:lnTo>
                    <a:pt x="5688838" y="43295"/>
                  </a:lnTo>
                  <a:lnTo>
                    <a:pt x="5740632" y="54197"/>
                  </a:lnTo>
                  <a:lnTo>
                    <a:pt x="5789270" y="66149"/>
                  </a:lnTo>
                  <a:lnTo>
                    <a:pt x="5834536" y="79100"/>
                  </a:lnTo>
                  <a:lnTo>
                    <a:pt x="5876209" y="93002"/>
                  </a:lnTo>
                  <a:lnTo>
                    <a:pt x="5915179" y="81130"/>
                  </a:lnTo>
                  <a:lnTo>
                    <a:pt x="5956161" y="70059"/>
                  </a:lnTo>
                  <a:lnTo>
                    <a:pt x="5999016" y="59790"/>
                  </a:lnTo>
                  <a:lnTo>
                    <a:pt x="6043603" y="50327"/>
                  </a:lnTo>
                  <a:lnTo>
                    <a:pt x="6089781" y="41674"/>
                  </a:lnTo>
                  <a:lnTo>
                    <a:pt x="6137409" y="33834"/>
                  </a:lnTo>
                  <a:lnTo>
                    <a:pt x="6186345" y="26809"/>
                  </a:lnTo>
                  <a:lnTo>
                    <a:pt x="6236450" y="20603"/>
                  </a:lnTo>
                  <a:lnTo>
                    <a:pt x="6287582" y="15219"/>
                  </a:lnTo>
                  <a:lnTo>
                    <a:pt x="6339601" y="10661"/>
                  </a:lnTo>
                  <a:lnTo>
                    <a:pt x="6392365" y="6931"/>
                  </a:lnTo>
                  <a:lnTo>
                    <a:pt x="6445734" y="4033"/>
                  </a:lnTo>
                  <a:lnTo>
                    <a:pt x="6499566" y="1970"/>
                  </a:lnTo>
                  <a:lnTo>
                    <a:pt x="6553722" y="744"/>
                  </a:lnTo>
                  <a:lnTo>
                    <a:pt x="6608059" y="361"/>
                  </a:lnTo>
                  <a:lnTo>
                    <a:pt x="6662438" y="821"/>
                  </a:lnTo>
                  <a:lnTo>
                    <a:pt x="6716717" y="2129"/>
                  </a:lnTo>
                  <a:lnTo>
                    <a:pt x="6770755" y="4288"/>
                  </a:lnTo>
                  <a:lnTo>
                    <a:pt x="6824412" y="7301"/>
                  </a:lnTo>
                  <a:lnTo>
                    <a:pt x="6877547" y="11172"/>
                  </a:lnTo>
                  <a:lnTo>
                    <a:pt x="6930018" y="15902"/>
                  </a:lnTo>
                  <a:lnTo>
                    <a:pt x="6981685" y="21497"/>
                  </a:lnTo>
                  <a:lnTo>
                    <a:pt x="7032407" y="27958"/>
                  </a:lnTo>
                  <a:lnTo>
                    <a:pt x="7082044" y="35289"/>
                  </a:lnTo>
                  <a:lnTo>
                    <a:pt x="7130453" y="43493"/>
                  </a:lnTo>
                  <a:lnTo>
                    <a:pt x="7177495" y="52573"/>
                  </a:lnTo>
                  <a:lnTo>
                    <a:pt x="7223028" y="62533"/>
                  </a:lnTo>
                  <a:lnTo>
                    <a:pt x="7292112" y="80281"/>
                  </a:lnTo>
                  <a:lnTo>
                    <a:pt x="7354098" y="99693"/>
                  </a:lnTo>
                  <a:lnTo>
                    <a:pt x="7408645" y="120607"/>
                  </a:lnTo>
                  <a:lnTo>
                    <a:pt x="7455411" y="142859"/>
                  </a:lnTo>
                  <a:lnTo>
                    <a:pt x="7494052" y="166288"/>
                  </a:lnTo>
                  <a:lnTo>
                    <a:pt x="7524229" y="190730"/>
                  </a:lnTo>
                  <a:lnTo>
                    <a:pt x="7545598" y="216022"/>
                  </a:lnTo>
                  <a:lnTo>
                    <a:pt x="7617206" y="222146"/>
                  </a:lnTo>
                  <a:lnTo>
                    <a:pt x="7686088" y="229537"/>
                  </a:lnTo>
                  <a:lnTo>
                    <a:pt x="7752121" y="238133"/>
                  </a:lnTo>
                  <a:lnTo>
                    <a:pt x="7815179" y="247876"/>
                  </a:lnTo>
                  <a:lnTo>
                    <a:pt x="7875138" y="258705"/>
                  </a:lnTo>
                  <a:lnTo>
                    <a:pt x="7931873" y="270560"/>
                  </a:lnTo>
                  <a:lnTo>
                    <a:pt x="7985259" y="283381"/>
                  </a:lnTo>
                  <a:lnTo>
                    <a:pt x="8035172" y="297108"/>
                  </a:lnTo>
                  <a:lnTo>
                    <a:pt x="8081488" y="311681"/>
                  </a:lnTo>
                  <a:lnTo>
                    <a:pt x="8124081" y="327039"/>
                  </a:lnTo>
                  <a:lnTo>
                    <a:pt x="8162826" y="343124"/>
                  </a:lnTo>
                  <a:lnTo>
                    <a:pt x="8197600" y="359874"/>
                  </a:lnTo>
                  <a:lnTo>
                    <a:pt x="8254734" y="395131"/>
                  </a:lnTo>
                  <a:lnTo>
                    <a:pt x="8294484" y="432331"/>
                  </a:lnTo>
                  <a:lnTo>
                    <a:pt x="8315854" y="470993"/>
                  </a:lnTo>
                  <a:lnTo>
                    <a:pt x="8319334" y="490722"/>
                  </a:lnTo>
                  <a:lnTo>
                    <a:pt x="8317846" y="510636"/>
                  </a:lnTo>
                  <a:lnTo>
                    <a:pt x="8299462" y="550781"/>
                  </a:lnTo>
                  <a:lnTo>
                    <a:pt x="8272108" y="580553"/>
                  </a:lnTo>
                  <a:lnTo>
                    <a:pt x="8234258" y="608866"/>
                  </a:lnTo>
                  <a:lnTo>
                    <a:pt x="8283526" y="627685"/>
                  </a:lnTo>
                  <a:lnTo>
                    <a:pt x="8327869" y="647061"/>
                  </a:lnTo>
                  <a:lnTo>
                    <a:pt x="8367314" y="666934"/>
                  </a:lnTo>
                  <a:lnTo>
                    <a:pt x="8401892" y="687244"/>
                  </a:lnTo>
                  <a:lnTo>
                    <a:pt x="8456558" y="728933"/>
                  </a:lnTo>
                  <a:lnTo>
                    <a:pt x="8492095" y="771646"/>
                  </a:lnTo>
                  <a:lnTo>
                    <a:pt x="8508734" y="814903"/>
                  </a:lnTo>
                  <a:lnTo>
                    <a:pt x="8510039" y="836584"/>
                  </a:lnTo>
                  <a:lnTo>
                    <a:pt x="8506705" y="858221"/>
                  </a:lnTo>
                  <a:lnTo>
                    <a:pt x="8486237" y="901118"/>
                  </a:lnTo>
                  <a:lnTo>
                    <a:pt x="8447559" y="943114"/>
                  </a:lnTo>
                  <a:lnTo>
                    <a:pt x="8390902" y="983727"/>
                  </a:lnTo>
                  <a:lnTo>
                    <a:pt x="8355904" y="1003364"/>
                  </a:lnTo>
                  <a:lnTo>
                    <a:pt x="8316496" y="1022475"/>
                  </a:lnTo>
                  <a:lnTo>
                    <a:pt x="8272709" y="1041000"/>
                  </a:lnTo>
                  <a:lnTo>
                    <a:pt x="8224570" y="1058877"/>
                  </a:lnTo>
                  <a:lnTo>
                    <a:pt x="8172109" y="1076048"/>
                  </a:lnTo>
                  <a:lnTo>
                    <a:pt x="8115354" y="1092451"/>
                  </a:lnTo>
                  <a:lnTo>
                    <a:pt x="8054334" y="1108027"/>
                  </a:lnTo>
                  <a:lnTo>
                    <a:pt x="7989078" y="1122715"/>
                  </a:lnTo>
                  <a:lnTo>
                    <a:pt x="7942969" y="1132027"/>
                  </a:lnTo>
                  <a:lnTo>
                    <a:pt x="7895560" y="1140767"/>
                  </a:lnTo>
                  <a:lnTo>
                    <a:pt x="7846924" y="1148926"/>
                  </a:lnTo>
                  <a:lnTo>
                    <a:pt x="7797132" y="1156496"/>
                  </a:lnTo>
                  <a:lnTo>
                    <a:pt x="7746257" y="1163469"/>
                  </a:lnTo>
                  <a:lnTo>
                    <a:pt x="7694369" y="1169837"/>
                  </a:lnTo>
                  <a:lnTo>
                    <a:pt x="7641542" y="1175590"/>
                  </a:lnTo>
                  <a:lnTo>
                    <a:pt x="7587847" y="1180721"/>
                  </a:lnTo>
                  <a:lnTo>
                    <a:pt x="7533356" y="1185222"/>
                  </a:lnTo>
                  <a:lnTo>
                    <a:pt x="7478141" y="1189083"/>
                  </a:lnTo>
                  <a:lnTo>
                    <a:pt x="7422275" y="1192297"/>
                  </a:lnTo>
                  <a:lnTo>
                    <a:pt x="7365828" y="1194855"/>
                  </a:lnTo>
                  <a:lnTo>
                    <a:pt x="7363012" y="1214625"/>
                  </a:lnTo>
                  <a:lnTo>
                    <a:pt x="7344374" y="1253118"/>
                  </a:lnTo>
                  <a:lnTo>
                    <a:pt x="7309292" y="1289975"/>
                  </a:lnTo>
                  <a:lnTo>
                    <a:pt x="7258841" y="1324904"/>
                  </a:lnTo>
                  <a:lnTo>
                    <a:pt x="7194095" y="1357615"/>
                  </a:lnTo>
                  <a:lnTo>
                    <a:pt x="7156698" y="1373048"/>
                  </a:lnTo>
                  <a:lnTo>
                    <a:pt x="7116131" y="1387817"/>
                  </a:lnTo>
                  <a:lnTo>
                    <a:pt x="7072528" y="1401887"/>
                  </a:lnTo>
                  <a:lnTo>
                    <a:pt x="7026023" y="1415220"/>
                  </a:lnTo>
                  <a:lnTo>
                    <a:pt x="6976752" y="1427781"/>
                  </a:lnTo>
                  <a:lnTo>
                    <a:pt x="6924847" y="1439533"/>
                  </a:lnTo>
                  <a:lnTo>
                    <a:pt x="6870445" y="1450439"/>
                  </a:lnTo>
                  <a:lnTo>
                    <a:pt x="6813678" y="1460464"/>
                  </a:lnTo>
                  <a:lnTo>
                    <a:pt x="6754682" y="1469572"/>
                  </a:lnTo>
                  <a:lnTo>
                    <a:pt x="6693591" y="1477725"/>
                  </a:lnTo>
                  <a:lnTo>
                    <a:pt x="6630539" y="1484887"/>
                  </a:lnTo>
                  <a:lnTo>
                    <a:pt x="6565661" y="1491023"/>
                  </a:lnTo>
                  <a:lnTo>
                    <a:pt x="6499091" y="1496095"/>
                  </a:lnTo>
                  <a:lnTo>
                    <a:pt x="6430963" y="1500068"/>
                  </a:lnTo>
                  <a:lnTo>
                    <a:pt x="6361412" y="1502904"/>
                  </a:lnTo>
                  <a:lnTo>
                    <a:pt x="6290573" y="1504569"/>
                  </a:lnTo>
                  <a:lnTo>
                    <a:pt x="6218579" y="1505025"/>
                  </a:lnTo>
                  <a:lnTo>
                    <a:pt x="6166185" y="1504579"/>
                  </a:lnTo>
                  <a:lnTo>
                    <a:pt x="6114060" y="1503473"/>
                  </a:lnTo>
                  <a:lnTo>
                    <a:pt x="6062284" y="1501716"/>
                  </a:lnTo>
                  <a:lnTo>
                    <a:pt x="6010934" y="1499313"/>
                  </a:lnTo>
                  <a:lnTo>
                    <a:pt x="5960090" y="1496270"/>
                  </a:lnTo>
                  <a:lnTo>
                    <a:pt x="5909832" y="1492594"/>
                  </a:lnTo>
                  <a:lnTo>
                    <a:pt x="5860237" y="1488291"/>
                  </a:lnTo>
                  <a:lnTo>
                    <a:pt x="5811385" y="1483367"/>
                  </a:lnTo>
                  <a:lnTo>
                    <a:pt x="5763354" y="1477830"/>
                  </a:lnTo>
                  <a:lnTo>
                    <a:pt x="5716223" y="1471684"/>
                  </a:lnTo>
                  <a:lnTo>
                    <a:pt x="5670072" y="1464937"/>
                  </a:lnTo>
                  <a:lnTo>
                    <a:pt x="5624980" y="1457595"/>
                  </a:lnTo>
                  <a:lnTo>
                    <a:pt x="5604862" y="1474457"/>
                  </a:lnTo>
                  <a:lnTo>
                    <a:pt x="5556736" y="1506819"/>
                  </a:lnTo>
                  <a:lnTo>
                    <a:pt x="5498670" y="1537279"/>
                  </a:lnTo>
                  <a:lnTo>
                    <a:pt x="5431357" y="1565736"/>
                  </a:lnTo>
                  <a:lnTo>
                    <a:pt x="5394449" y="1579181"/>
                  </a:lnTo>
                  <a:lnTo>
                    <a:pt x="5355491" y="1592087"/>
                  </a:lnTo>
                  <a:lnTo>
                    <a:pt x="5314568" y="1604441"/>
                  </a:lnTo>
                  <a:lnTo>
                    <a:pt x="5271767" y="1616230"/>
                  </a:lnTo>
                  <a:lnTo>
                    <a:pt x="5227174" y="1627441"/>
                  </a:lnTo>
                  <a:lnTo>
                    <a:pt x="5180878" y="1638061"/>
                  </a:lnTo>
                  <a:lnTo>
                    <a:pt x="5132964" y="1648079"/>
                  </a:lnTo>
                  <a:lnTo>
                    <a:pt x="5083519" y="1657480"/>
                  </a:lnTo>
                  <a:lnTo>
                    <a:pt x="5032630" y="1666252"/>
                  </a:lnTo>
                  <a:lnTo>
                    <a:pt x="4980384" y="1674382"/>
                  </a:lnTo>
                  <a:lnTo>
                    <a:pt x="4926867" y="1681858"/>
                  </a:lnTo>
                  <a:lnTo>
                    <a:pt x="4872167" y="1688667"/>
                  </a:lnTo>
                  <a:lnTo>
                    <a:pt x="4816369" y="1694795"/>
                  </a:lnTo>
                  <a:lnTo>
                    <a:pt x="4759561" y="1700231"/>
                  </a:lnTo>
                  <a:lnTo>
                    <a:pt x="4701830" y="1704960"/>
                  </a:lnTo>
                  <a:lnTo>
                    <a:pt x="4643263" y="1708971"/>
                  </a:lnTo>
                  <a:lnTo>
                    <a:pt x="4583945" y="1712251"/>
                  </a:lnTo>
                  <a:lnTo>
                    <a:pt x="4523964" y="1714786"/>
                  </a:lnTo>
                  <a:lnTo>
                    <a:pt x="4463407" y="1716565"/>
                  </a:lnTo>
                  <a:lnTo>
                    <a:pt x="4402360" y="1717574"/>
                  </a:lnTo>
                  <a:lnTo>
                    <a:pt x="4340910" y="1717800"/>
                  </a:lnTo>
                  <a:lnTo>
                    <a:pt x="4279144" y="1717230"/>
                  </a:lnTo>
                  <a:lnTo>
                    <a:pt x="4217149" y="1715853"/>
                  </a:lnTo>
                  <a:lnTo>
                    <a:pt x="4155012" y="1713654"/>
                  </a:lnTo>
                  <a:lnTo>
                    <a:pt x="4092818" y="1710622"/>
                  </a:lnTo>
                  <a:lnTo>
                    <a:pt x="4030656" y="1706743"/>
                  </a:lnTo>
                  <a:lnTo>
                    <a:pt x="3968611" y="1702005"/>
                  </a:lnTo>
                  <a:lnTo>
                    <a:pt x="3910301" y="1696728"/>
                  </a:lnTo>
                  <a:lnTo>
                    <a:pt x="3853136" y="1690738"/>
                  </a:lnTo>
                  <a:lnTo>
                    <a:pt x="3797192" y="1684048"/>
                  </a:lnTo>
                  <a:lnTo>
                    <a:pt x="3742547" y="1676676"/>
                  </a:lnTo>
                  <a:lnTo>
                    <a:pt x="3689277" y="1668636"/>
                  </a:lnTo>
                  <a:lnTo>
                    <a:pt x="3637460" y="1659945"/>
                  </a:lnTo>
                  <a:lnTo>
                    <a:pt x="3587172" y="1650618"/>
                  </a:lnTo>
                  <a:lnTo>
                    <a:pt x="3538491" y="1640671"/>
                  </a:lnTo>
                  <a:lnTo>
                    <a:pt x="3491494" y="1630120"/>
                  </a:lnTo>
                  <a:lnTo>
                    <a:pt x="3446258" y="1618980"/>
                  </a:lnTo>
                  <a:lnTo>
                    <a:pt x="3402861" y="1607268"/>
                  </a:lnTo>
                  <a:lnTo>
                    <a:pt x="3361378" y="1594999"/>
                  </a:lnTo>
                  <a:lnTo>
                    <a:pt x="3321887" y="1582188"/>
                  </a:lnTo>
                  <a:lnTo>
                    <a:pt x="3284466" y="1568851"/>
                  </a:lnTo>
                  <a:lnTo>
                    <a:pt x="3249191" y="1555005"/>
                  </a:lnTo>
                  <a:lnTo>
                    <a:pt x="3197484" y="1563211"/>
                  </a:lnTo>
                  <a:lnTo>
                    <a:pt x="3145105" y="1570797"/>
                  </a:lnTo>
                  <a:lnTo>
                    <a:pt x="3092114" y="1577767"/>
                  </a:lnTo>
                  <a:lnTo>
                    <a:pt x="3038568" y="1584126"/>
                  </a:lnTo>
                  <a:lnTo>
                    <a:pt x="2984525" y="1589877"/>
                  </a:lnTo>
                  <a:lnTo>
                    <a:pt x="2930043" y="1595024"/>
                  </a:lnTo>
                  <a:lnTo>
                    <a:pt x="2875180" y="1599571"/>
                  </a:lnTo>
                  <a:lnTo>
                    <a:pt x="2819994" y="1603522"/>
                  </a:lnTo>
                  <a:lnTo>
                    <a:pt x="2764542" y="1606881"/>
                  </a:lnTo>
                  <a:lnTo>
                    <a:pt x="2708883" y="1609653"/>
                  </a:lnTo>
                  <a:lnTo>
                    <a:pt x="2653075" y="1611840"/>
                  </a:lnTo>
                  <a:lnTo>
                    <a:pt x="2597175" y="1613448"/>
                  </a:lnTo>
                  <a:lnTo>
                    <a:pt x="2541241" y="1614479"/>
                  </a:lnTo>
                  <a:lnTo>
                    <a:pt x="2485332" y="1614939"/>
                  </a:lnTo>
                  <a:lnTo>
                    <a:pt x="2429505" y="1614831"/>
                  </a:lnTo>
                  <a:lnTo>
                    <a:pt x="2373818" y="1614158"/>
                  </a:lnTo>
                  <a:lnTo>
                    <a:pt x="2318329" y="1612926"/>
                  </a:lnTo>
                  <a:lnTo>
                    <a:pt x="2263096" y="1611137"/>
                  </a:lnTo>
                  <a:lnTo>
                    <a:pt x="2208177" y="1608796"/>
                  </a:lnTo>
                  <a:lnTo>
                    <a:pt x="2153631" y="1605908"/>
                  </a:lnTo>
                  <a:lnTo>
                    <a:pt x="2099513" y="1602475"/>
                  </a:lnTo>
                  <a:lnTo>
                    <a:pt x="2045884" y="1598502"/>
                  </a:lnTo>
                  <a:lnTo>
                    <a:pt x="1992800" y="1593993"/>
                  </a:lnTo>
                  <a:lnTo>
                    <a:pt x="1940320" y="1588952"/>
                  </a:lnTo>
                  <a:lnTo>
                    <a:pt x="1888501" y="1583382"/>
                  </a:lnTo>
                  <a:lnTo>
                    <a:pt x="1837401" y="1577288"/>
                  </a:lnTo>
                  <a:lnTo>
                    <a:pt x="1787079" y="1570674"/>
                  </a:lnTo>
                  <a:lnTo>
                    <a:pt x="1737592" y="1563544"/>
                  </a:lnTo>
                  <a:lnTo>
                    <a:pt x="1688999" y="1555902"/>
                  </a:lnTo>
                  <a:lnTo>
                    <a:pt x="1641356" y="1547751"/>
                  </a:lnTo>
                  <a:lnTo>
                    <a:pt x="1594722" y="1539096"/>
                  </a:lnTo>
                  <a:lnTo>
                    <a:pt x="1549156" y="1529941"/>
                  </a:lnTo>
                  <a:lnTo>
                    <a:pt x="1504714" y="1520289"/>
                  </a:lnTo>
                  <a:lnTo>
                    <a:pt x="1461455" y="1510145"/>
                  </a:lnTo>
                  <a:lnTo>
                    <a:pt x="1419436" y="1499512"/>
                  </a:lnTo>
                  <a:lnTo>
                    <a:pt x="1378717" y="1488396"/>
                  </a:lnTo>
                  <a:lnTo>
                    <a:pt x="1339353" y="1476798"/>
                  </a:lnTo>
                  <a:lnTo>
                    <a:pt x="1301405" y="1464725"/>
                  </a:lnTo>
                  <a:lnTo>
                    <a:pt x="1264928" y="1452178"/>
                  </a:lnTo>
                  <a:lnTo>
                    <a:pt x="1196624" y="1425685"/>
                  </a:lnTo>
                  <a:lnTo>
                    <a:pt x="1159463" y="1409245"/>
                  </a:lnTo>
                  <a:lnTo>
                    <a:pt x="1148853" y="1404205"/>
                  </a:lnTo>
                  <a:lnTo>
                    <a:pt x="1081973" y="1405645"/>
                  </a:lnTo>
                  <a:lnTo>
                    <a:pt x="1015907" y="1405668"/>
                  </a:lnTo>
                  <a:lnTo>
                    <a:pt x="950868" y="1404321"/>
                  </a:lnTo>
                  <a:lnTo>
                    <a:pt x="887067" y="1401649"/>
                  </a:lnTo>
                  <a:lnTo>
                    <a:pt x="824715" y="1397699"/>
                  </a:lnTo>
                  <a:lnTo>
                    <a:pt x="764025" y="1392516"/>
                  </a:lnTo>
                  <a:lnTo>
                    <a:pt x="705207" y="1386146"/>
                  </a:lnTo>
                  <a:lnTo>
                    <a:pt x="648473" y="1378635"/>
                  </a:lnTo>
                  <a:lnTo>
                    <a:pt x="594036" y="1370028"/>
                  </a:lnTo>
                  <a:lnTo>
                    <a:pt x="542106" y="1360372"/>
                  </a:lnTo>
                  <a:lnTo>
                    <a:pt x="492895" y="1349713"/>
                  </a:lnTo>
                  <a:lnTo>
                    <a:pt x="446615" y="1338096"/>
                  </a:lnTo>
                  <a:lnTo>
                    <a:pt x="403478" y="1325566"/>
                  </a:lnTo>
                  <a:lnTo>
                    <a:pt x="363695" y="1312171"/>
                  </a:lnTo>
                  <a:lnTo>
                    <a:pt x="327478" y="1297956"/>
                  </a:lnTo>
                  <a:lnTo>
                    <a:pt x="266588" y="1267247"/>
                  </a:lnTo>
                  <a:lnTo>
                    <a:pt x="222501" y="1233808"/>
                  </a:lnTo>
                  <a:lnTo>
                    <a:pt x="196910" y="1198005"/>
                  </a:lnTo>
                  <a:lnTo>
                    <a:pt x="191088" y="1168582"/>
                  </a:lnTo>
                  <a:lnTo>
                    <a:pt x="198595" y="1139472"/>
                  </a:lnTo>
                  <a:lnTo>
                    <a:pt x="252057" y="1083475"/>
                  </a:lnTo>
                  <a:lnTo>
                    <a:pt x="297243" y="1057229"/>
                  </a:lnTo>
                  <a:lnTo>
                    <a:pt x="354218" y="1032579"/>
                  </a:lnTo>
                  <a:lnTo>
                    <a:pt x="422598" y="1009845"/>
                  </a:lnTo>
                  <a:lnTo>
                    <a:pt x="353534" y="997413"/>
                  </a:lnTo>
                  <a:lnTo>
                    <a:pt x="290214" y="983479"/>
                  </a:lnTo>
                  <a:lnTo>
                    <a:pt x="232768" y="968181"/>
                  </a:lnTo>
                  <a:lnTo>
                    <a:pt x="181323" y="951652"/>
                  </a:lnTo>
                  <a:lnTo>
                    <a:pt x="136007" y="934030"/>
                  </a:lnTo>
                  <a:lnTo>
                    <a:pt x="96948" y="915449"/>
                  </a:lnTo>
                  <a:lnTo>
                    <a:pt x="38116" y="875953"/>
                  </a:lnTo>
                  <a:lnTo>
                    <a:pt x="5850" y="834248"/>
                  </a:lnTo>
                  <a:lnTo>
                    <a:pt x="0" y="812906"/>
                  </a:lnTo>
                  <a:lnTo>
                    <a:pt x="1175" y="791419"/>
                  </a:lnTo>
                  <a:lnTo>
                    <a:pt x="25117" y="748549"/>
                  </a:lnTo>
                  <a:lnTo>
                    <a:pt x="78700" y="706721"/>
                  </a:lnTo>
                  <a:lnTo>
                    <a:pt x="116926" y="686538"/>
                  </a:lnTo>
                  <a:lnTo>
                    <a:pt x="187552" y="658164"/>
                  </a:lnTo>
                  <a:lnTo>
                    <a:pt x="227883" y="645241"/>
                  </a:lnTo>
                  <a:lnTo>
                    <a:pt x="271290" y="633207"/>
                  </a:lnTo>
                  <a:lnTo>
                    <a:pt x="317571" y="622099"/>
                  </a:lnTo>
                  <a:lnTo>
                    <a:pt x="366521" y="611953"/>
                  </a:lnTo>
                  <a:lnTo>
                    <a:pt x="417939" y="602805"/>
                  </a:lnTo>
                  <a:lnTo>
                    <a:pt x="471622" y="594692"/>
                  </a:lnTo>
                  <a:lnTo>
                    <a:pt x="527367" y="587649"/>
                  </a:lnTo>
                  <a:lnTo>
                    <a:pt x="584971" y="581712"/>
                  </a:lnTo>
                  <a:lnTo>
                    <a:pt x="644232" y="576918"/>
                  </a:lnTo>
                  <a:lnTo>
                    <a:pt x="704947" y="573302"/>
                  </a:lnTo>
                  <a:lnTo>
                    <a:pt x="766913" y="570901"/>
                  </a:lnTo>
                  <a:lnTo>
                    <a:pt x="774072" y="565553"/>
                  </a:lnTo>
                  <a:close/>
                </a:path>
                <a:path w="8510270" h="1718310">
                  <a:moveTo>
                    <a:pt x="930090" y="1034835"/>
                  </a:moveTo>
                  <a:lnTo>
                    <a:pt x="877936" y="1035518"/>
                  </a:lnTo>
                  <a:lnTo>
                    <a:pt x="825923" y="1035320"/>
                  </a:lnTo>
                  <a:lnTo>
                    <a:pt x="774191" y="1034252"/>
                  </a:lnTo>
                  <a:lnTo>
                    <a:pt x="722881" y="1032323"/>
                  </a:lnTo>
                  <a:lnTo>
                    <a:pt x="672133" y="1029540"/>
                  </a:lnTo>
                  <a:lnTo>
                    <a:pt x="622086" y="1025915"/>
                  </a:lnTo>
                  <a:lnTo>
                    <a:pt x="572881" y="1021454"/>
                  </a:lnTo>
                  <a:lnTo>
                    <a:pt x="524657" y="1016168"/>
                  </a:lnTo>
                  <a:lnTo>
                    <a:pt x="477556" y="1010066"/>
                  </a:lnTo>
                  <a:lnTo>
                    <a:pt x="431716" y="1003155"/>
                  </a:lnTo>
                </a:path>
                <a:path w="8510270" h="1718310">
                  <a:moveTo>
                    <a:pt x="1369813" y="1381505"/>
                  </a:moveTo>
                  <a:lnTo>
                    <a:pt x="1316754" y="1386768"/>
                  </a:lnTo>
                  <a:lnTo>
                    <a:pt x="1262606" y="1391058"/>
                  </a:lnTo>
                  <a:lnTo>
                    <a:pt x="1207550" y="1394361"/>
                  </a:lnTo>
                  <a:lnTo>
                    <a:pt x="1151763" y="1396665"/>
                  </a:lnTo>
                </a:path>
                <a:path w="8510270" h="1718310">
                  <a:moveTo>
                    <a:pt x="3248711" y="1548085"/>
                  </a:moveTo>
                  <a:lnTo>
                    <a:pt x="3210872" y="1531538"/>
                  </a:lnTo>
                  <a:lnTo>
                    <a:pt x="3176316" y="1514473"/>
                  </a:lnTo>
                  <a:lnTo>
                    <a:pt x="3145113" y="1496923"/>
                  </a:lnTo>
                  <a:lnTo>
                    <a:pt x="3117331" y="1478925"/>
                  </a:lnTo>
                </a:path>
                <a:path w="8510270" h="1718310">
                  <a:moveTo>
                    <a:pt x="5678289" y="1375625"/>
                  </a:moveTo>
                  <a:lnTo>
                    <a:pt x="5670648" y="1394861"/>
                  </a:lnTo>
                  <a:lnTo>
                    <a:pt x="5659338" y="1413949"/>
                  </a:lnTo>
                  <a:lnTo>
                    <a:pt x="5644389" y="1432847"/>
                  </a:lnTo>
                  <a:lnTo>
                    <a:pt x="5625830" y="1451515"/>
                  </a:lnTo>
                </a:path>
                <a:path w="8510270" h="1718310">
                  <a:moveTo>
                    <a:pt x="6721429" y="906735"/>
                  </a:moveTo>
                  <a:lnTo>
                    <a:pt x="6793638" y="917294"/>
                  </a:lnTo>
                  <a:lnTo>
                    <a:pt x="6862281" y="929132"/>
                  </a:lnTo>
                  <a:lnTo>
                    <a:pt x="6927201" y="942180"/>
                  </a:lnTo>
                  <a:lnTo>
                    <a:pt x="6988241" y="956369"/>
                  </a:lnTo>
                  <a:lnTo>
                    <a:pt x="7045246" y="971629"/>
                  </a:lnTo>
                  <a:lnTo>
                    <a:pt x="7098057" y="987892"/>
                  </a:lnTo>
                  <a:lnTo>
                    <a:pt x="7146519" y="1005087"/>
                  </a:lnTo>
                  <a:lnTo>
                    <a:pt x="7190475" y="1023145"/>
                  </a:lnTo>
                  <a:lnTo>
                    <a:pt x="7229768" y="1041997"/>
                  </a:lnTo>
                  <a:lnTo>
                    <a:pt x="7264242" y="1061573"/>
                  </a:lnTo>
                  <a:lnTo>
                    <a:pt x="7318107" y="1102621"/>
                  </a:lnTo>
                  <a:lnTo>
                    <a:pt x="7350817" y="1145734"/>
                  </a:lnTo>
                  <a:lnTo>
                    <a:pt x="7358847" y="1167890"/>
                  </a:lnTo>
                  <a:lnTo>
                    <a:pt x="7361118" y="1190355"/>
                  </a:lnTo>
                </a:path>
                <a:path w="8510270" h="1718310">
                  <a:moveTo>
                    <a:pt x="8230248" y="604663"/>
                  </a:moveTo>
                  <a:lnTo>
                    <a:pt x="8195550" y="624781"/>
                  </a:lnTo>
                  <a:lnTo>
                    <a:pt x="8155458" y="644047"/>
                  </a:lnTo>
                  <a:lnTo>
                    <a:pt x="8110185" y="662383"/>
                  </a:lnTo>
                  <a:lnTo>
                    <a:pt x="8059944" y="679709"/>
                  </a:lnTo>
                  <a:lnTo>
                    <a:pt x="8004947" y="695945"/>
                  </a:lnTo>
                  <a:lnTo>
                    <a:pt x="7945408" y="711013"/>
                  </a:lnTo>
                </a:path>
                <a:path w="8510270" h="1718310">
                  <a:moveTo>
                    <a:pt x="7546768" y="210061"/>
                  </a:moveTo>
                  <a:lnTo>
                    <a:pt x="7553830" y="222532"/>
                  </a:lnTo>
                  <a:lnTo>
                    <a:pt x="7558694" y="235074"/>
                  </a:lnTo>
                  <a:lnTo>
                    <a:pt x="7561355" y="247667"/>
                  </a:lnTo>
                  <a:lnTo>
                    <a:pt x="7561808" y="260287"/>
                  </a:lnTo>
                </a:path>
                <a:path w="8510270" h="1718310">
                  <a:moveTo>
                    <a:pt x="5727679" y="151474"/>
                  </a:moveTo>
                  <a:lnTo>
                    <a:pt x="5757746" y="134406"/>
                  </a:lnTo>
                  <a:lnTo>
                    <a:pt x="5792183" y="117999"/>
                  </a:lnTo>
                  <a:lnTo>
                    <a:pt x="5830849" y="102316"/>
                  </a:lnTo>
                  <a:lnTo>
                    <a:pt x="5873599" y="87421"/>
                  </a:lnTo>
                </a:path>
                <a:path w="8510270" h="1718310">
                  <a:moveTo>
                    <a:pt x="4362870" y="182000"/>
                  </a:moveTo>
                  <a:lnTo>
                    <a:pt x="4375829" y="167756"/>
                  </a:lnTo>
                  <a:lnTo>
                    <a:pt x="4391962" y="153774"/>
                  </a:lnTo>
                  <a:lnTo>
                    <a:pt x="4411216" y="140095"/>
                  </a:lnTo>
                  <a:lnTo>
                    <a:pt x="4433540" y="126758"/>
                  </a:lnTo>
                </a:path>
                <a:path w="8510270" h="1718310">
                  <a:moveTo>
                    <a:pt x="2761182" y="200760"/>
                  </a:moveTo>
                  <a:lnTo>
                    <a:pt x="2816026" y="210093"/>
                  </a:lnTo>
                  <a:lnTo>
                    <a:pt x="2869113" y="220138"/>
                  </a:lnTo>
                  <a:lnTo>
                    <a:pt x="2920352" y="230876"/>
                  </a:lnTo>
                  <a:lnTo>
                    <a:pt x="2969652" y="242287"/>
                  </a:lnTo>
                  <a:lnTo>
                    <a:pt x="3016921" y="254353"/>
                  </a:lnTo>
                </a:path>
                <a:path w="8510270" h="1718310">
                  <a:moveTo>
                    <a:pt x="818733" y="621953"/>
                  </a:moveTo>
                  <a:lnTo>
                    <a:pt x="804540" y="608047"/>
                  </a:lnTo>
                  <a:lnTo>
                    <a:pt x="792361" y="594003"/>
                  </a:lnTo>
                  <a:lnTo>
                    <a:pt x="782211" y="579837"/>
                  </a:lnTo>
                  <a:lnTo>
                    <a:pt x="774102" y="565567"/>
                  </a:lnTo>
                </a:path>
              </a:pathLst>
            </a:custGeom>
            <a:ln w="9524">
              <a:solidFill>
                <a:srgbClr val="F1C7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16824" y="469671"/>
              <a:ext cx="5295201" cy="10515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26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748" y="2655239"/>
            <a:ext cx="7343140" cy="759460"/>
            <a:chOff x="333748" y="2655239"/>
            <a:chExt cx="7343140" cy="759460"/>
          </a:xfrm>
        </p:grpSpPr>
        <p:sp>
          <p:nvSpPr>
            <p:cNvPr id="3" name="object 3"/>
            <p:cNvSpPr/>
            <p:nvPr/>
          </p:nvSpPr>
          <p:spPr>
            <a:xfrm>
              <a:off x="333748" y="2655239"/>
              <a:ext cx="5951006" cy="7589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83817" y="2780605"/>
              <a:ext cx="6192977" cy="4530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650072" y="1433941"/>
            <a:ext cx="5644515" cy="2199005"/>
            <a:chOff x="1650072" y="1433941"/>
            <a:chExt cx="5644515" cy="2199005"/>
          </a:xfrm>
        </p:grpSpPr>
        <p:sp>
          <p:nvSpPr>
            <p:cNvPr id="6" name="object 6"/>
            <p:cNvSpPr/>
            <p:nvPr/>
          </p:nvSpPr>
          <p:spPr>
            <a:xfrm>
              <a:off x="1654225" y="1433941"/>
              <a:ext cx="5640184" cy="6733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50072" y="1957641"/>
              <a:ext cx="1658391" cy="16750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79168" y="1982584"/>
              <a:ext cx="1550327" cy="15711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27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85800"/>
            <a:ext cx="8229600" cy="5440680"/>
          </a:xfrm>
          <a:custGeom>
            <a:avLst/>
            <a:gdLst/>
            <a:ahLst/>
            <a:cxnLst/>
            <a:rect l="l" t="t" r="r" b="b"/>
            <a:pathLst>
              <a:path w="8229600" h="5440680">
                <a:moveTo>
                  <a:pt x="0" y="0"/>
                </a:moveTo>
                <a:lnTo>
                  <a:pt x="8229594" y="0"/>
                </a:lnTo>
                <a:lnTo>
                  <a:pt x="8229594" y="5440355"/>
                </a:lnTo>
                <a:lnTo>
                  <a:pt x="0" y="544035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718820"/>
            <a:ext cx="145415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Colo</a:t>
            </a:r>
            <a:r>
              <a:rPr dirty="0" spc="-5"/>
              <a:t>r</a:t>
            </a:r>
            <a:r>
              <a:rPr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39" y="1745487"/>
            <a:ext cx="5549265" cy="3975100"/>
          </a:xfrm>
          <a:prstGeom prst="rect">
            <a:avLst/>
          </a:prstGeom>
        </p:spPr>
        <p:txBody>
          <a:bodyPr wrap="square" lIns="0" tIns="1244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dirty="0" sz="3600" spc="-5">
                <a:latin typeface="Carlito"/>
                <a:cs typeface="Carlito"/>
              </a:rPr>
              <a:t>Composed of three</a:t>
            </a:r>
            <a:r>
              <a:rPr dirty="0" sz="3600">
                <a:latin typeface="Carlito"/>
                <a:cs typeface="Carlito"/>
              </a:rPr>
              <a:t> </a:t>
            </a:r>
            <a:r>
              <a:rPr dirty="0" sz="3600" spc="-5">
                <a:latin typeface="Carlito"/>
                <a:cs typeface="Carlito"/>
              </a:rPr>
              <a:t>elements:</a:t>
            </a:r>
            <a:endParaRPr sz="3600">
              <a:latin typeface="Carlito"/>
              <a:cs typeface="Carlito"/>
            </a:endParaRPr>
          </a:p>
          <a:p>
            <a:pPr marL="462915" indent="-450850">
              <a:lnSpc>
                <a:spcPct val="100000"/>
              </a:lnSpc>
              <a:spcBef>
                <a:spcPts val="880"/>
              </a:spcBef>
              <a:buClr>
                <a:srgbClr val="FF0000"/>
              </a:buClr>
              <a:buAutoNum type="arabicPeriod"/>
              <a:tabLst>
                <a:tab pos="463550" algn="l"/>
              </a:tabLst>
            </a:pPr>
            <a:r>
              <a:rPr dirty="0" sz="3600" spc="-5">
                <a:solidFill>
                  <a:srgbClr val="FF2600"/>
                </a:solidFill>
                <a:latin typeface="Carlito"/>
                <a:cs typeface="Carlito"/>
              </a:rPr>
              <a:t>Red</a:t>
            </a:r>
            <a:endParaRPr sz="3600">
              <a:latin typeface="Carlito"/>
              <a:cs typeface="Carlito"/>
            </a:endParaRPr>
          </a:p>
          <a:p>
            <a:pPr marL="462915" indent="-450850">
              <a:lnSpc>
                <a:spcPct val="100000"/>
              </a:lnSpc>
              <a:spcBef>
                <a:spcPts val="880"/>
              </a:spcBef>
              <a:buClr>
                <a:srgbClr val="00B050"/>
              </a:buClr>
              <a:buAutoNum type="arabicPeriod"/>
              <a:tabLst>
                <a:tab pos="463550" algn="l"/>
              </a:tabLst>
            </a:pPr>
            <a:r>
              <a:rPr dirty="0" sz="3600" spc="-5">
                <a:solidFill>
                  <a:srgbClr val="00BA63"/>
                </a:solidFill>
                <a:latin typeface="Carlito"/>
                <a:cs typeface="Carlito"/>
              </a:rPr>
              <a:t>Green</a:t>
            </a:r>
            <a:endParaRPr sz="3600">
              <a:latin typeface="Carlito"/>
              <a:cs typeface="Carlito"/>
            </a:endParaRPr>
          </a:p>
          <a:p>
            <a:pPr marL="462915" indent="-450850">
              <a:lnSpc>
                <a:spcPct val="100000"/>
              </a:lnSpc>
              <a:spcBef>
                <a:spcPts val="880"/>
              </a:spcBef>
              <a:buClr>
                <a:srgbClr val="0070C0"/>
              </a:buClr>
              <a:buAutoNum type="arabicPeriod"/>
              <a:tabLst>
                <a:tab pos="463550" algn="l"/>
              </a:tabLst>
            </a:pPr>
            <a:r>
              <a:rPr dirty="0" sz="3600">
                <a:solidFill>
                  <a:srgbClr val="0085CC"/>
                </a:solidFill>
                <a:latin typeface="Carlito"/>
                <a:cs typeface="Carlito"/>
              </a:rPr>
              <a:t>Blue</a:t>
            </a:r>
            <a:endParaRPr sz="3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8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600" spc="-5" i="1">
                <a:latin typeface="Carlito"/>
                <a:cs typeface="Carlito"/>
              </a:rPr>
              <a:t>Values </a:t>
            </a:r>
            <a:r>
              <a:rPr dirty="0" sz="3600" i="1">
                <a:latin typeface="Carlito"/>
                <a:cs typeface="Carlito"/>
              </a:rPr>
              <a:t>from 0 </a:t>
            </a:r>
            <a:r>
              <a:rPr dirty="0" sz="3600" spc="-5" i="1">
                <a:latin typeface="Carlito"/>
                <a:cs typeface="Carlito"/>
              </a:rPr>
              <a:t>..</a:t>
            </a:r>
            <a:r>
              <a:rPr dirty="0" sz="3600" spc="-10" i="1">
                <a:latin typeface="Carlito"/>
                <a:cs typeface="Carlito"/>
              </a:rPr>
              <a:t> </a:t>
            </a:r>
            <a:r>
              <a:rPr dirty="0" sz="3600" spc="-5" i="1">
                <a:latin typeface="Carlito"/>
                <a:cs typeface="Carlito"/>
              </a:rPr>
              <a:t>255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54067" y="2717500"/>
            <a:ext cx="4064000" cy="4063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783211"/>
            <a:ext cx="2265045" cy="1075055"/>
          </a:xfrm>
          <a:custGeom>
            <a:avLst/>
            <a:gdLst/>
            <a:ahLst/>
            <a:cxnLst/>
            <a:rect l="l" t="t" r="r" b="b"/>
            <a:pathLst>
              <a:path w="2265045" h="1075054">
                <a:moveTo>
                  <a:pt x="2264486" y="140271"/>
                </a:moveTo>
                <a:lnTo>
                  <a:pt x="1723313" y="140271"/>
                </a:lnTo>
                <a:lnTo>
                  <a:pt x="1723313" y="0"/>
                </a:lnTo>
                <a:lnTo>
                  <a:pt x="0" y="0"/>
                </a:lnTo>
                <a:lnTo>
                  <a:pt x="0" y="140271"/>
                </a:lnTo>
                <a:lnTo>
                  <a:pt x="0" y="1074788"/>
                </a:lnTo>
                <a:lnTo>
                  <a:pt x="2264486" y="1074788"/>
                </a:lnTo>
                <a:lnTo>
                  <a:pt x="2264486" y="1402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1712" y="47307"/>
            <a:ext cx="238125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/>
              <a:t>Why </a:t>
            </a:r>
            <a:r>
              <a:rPr dirty="0" sz="3200"/>
              <a:t>0 ...</a:t>
            </a:r>
            <a:r>
              <a:rPr dirty="0" sz="3200" spc="-80"/>
              <a:t> </a:t>
            </a:r>
            <a:r>
              <a:rPr dirty="0" sz="3200" spc="-5"/>
              <a:t>255?</a:t>
            </a:r>
            <a:endParaRPr sz="32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72716" y="524065"/>
          <a:ext cx="3267710" cy="6257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4320"/>
                <a:gridCol w="1704339"/>
              </a:tblGrid>
              <a:tr h="283845">
                <a:tc>
                  <a:txBody>
                    <a:bodyPr/>
                    <a:lstStyle/>
                    <a:p>
                      <a:pPr algn="ctr" marL="4445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 b="1">
                          <a:latin typeface="Carlito"/>
                          <a:cs typeface="Carlito"/>
                        </a:rPr>
                        <a:t>Decimal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 b="1">
                          <a:latin typeface="Carlito"/>
                          <a:cs typeface="Carlito"/>
                        </a:rPr>
                        <a:t>Binary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</a:tr>
              <a:tr h="283845"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>
                          <a:latin typeface="Carlito"/>
                          <a:cs typeface="Carlito"/>
                        </a:rPr>
                        <a:t>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00000000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</a:tr>
              <a:tr h="283845"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00000001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</a:tr>
              <a:tr h="283845"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00000010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</a:tr>
              <a:tr h="283840"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00000011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</a:tr>
              <a:tr h="283850"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>
                          <a:latin typeface="Carlito"/>
                          <a:cs typeface="Carlito"/>
                        </a:rPr>
                        <a:t>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00000100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</a:tr>
              <a:tr h="283840"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>
                          <a:latin typeface="Carlito"/>
                          <a:cs typeface="Carlito"/>
                        </a:rPr>
                        <a:t>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00000101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</a:tr>
              <a:tr h="283850"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>
                          <a:latin typeface="Carlito"/>
                          <a:cs typeface="Carlito"/>
                        </a:rPr>
                        <a:t>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00000110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</a:tr>
              <a:tr h="283840"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>
                          <a:latin typeface="Carlito"/>
                          <a:cs typeface="Carlito"/>
                        </a:rPr>
                        <a:t>7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00000111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</a:tr>
              <a:tr h="283850"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>
                          <a:latin typeface="Carlito"/>
                          <a:cs typeface="Carlito"/>
                        </a:rPr>
                        <a:t>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00001000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</a:tr>
              <a:tr h="283840"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>
                          <a:latin typeface="Carlito"/>
                          <a:cs typeface="Carlito"/>
                        </a:rPr>
                        <a:t>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00001001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</a:tr>
              <a:tr h="283850"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10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00001010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</a:tr>
              <a:tr h="283840"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11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00001011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</a:tr>
              <a:tr h="283850"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12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00001100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</a:tr>
              <a:tr h="283840"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13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00001101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</a:tr>
              <a:tr h="283850"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14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00001110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</a:tr>
              <a:tr h="283840"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15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00001111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</a:tr>
              <a:tr h="283850"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16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00010000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</a:tr>
              <a:tr h="283850"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17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00010001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</a:tr>
              <a:tr h="283840"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18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 spc="-5">
                          <a:latin typeface="Carlito"/>
                          <a:cs typeface="Carlito"/>
                        </a:rPr>
                        <a:t>00010010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</a:tr>
              <a:tr h="283840">
                <a:tc>
                  <a:txBody>
                    <a:bodyPr/>
                    <a:lstStyle/>
                    <a:p>
                      <a:pPr algn="ctr" marL="4445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>
                          <a:latin typeface="Carlito"/>
                          <a:cs typeface="Carlito"/>
                        </a:rPr>
                        <a:t>. .</a:t>
                      </a:r>
                      <a:r>
                        <a:rPr dirty="0" sz="1800" spc="-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.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>
                          <a:latin typeface="Carlito"/>
                          <a:cs typeface="Carlito"/>
                        </a:rPr>
                        <a:t>. .</a:t>
                      </a:r>
                      <a:r>
                        <a:rPr dirty="0" sz="1800" spc="-25"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>
                          <a:latin typeface="Carlito"/>
                          <a:cs typeface="Carlito"/>
                        </a:rPr>
                        <a:t>.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</a:tr>
              <a:tr h="283850">
                <a:tc>
                  <a:txBody>
                    <a:bodyPr/>
                    <a:lstStyle/>
                    <a:p>
                      <a:pPr algn="ctr" marL="5080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>
                          <a:latin typeface="Carlito"/>
                          <a:cs typeface="Carlito"/>
                        </a:rPr>
                        <a:t>255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ts val="2060"/>
                        </a:lnSpc>
                        <a:spcBef>
                          <a:spcPts val="75"/>
                        </a:spcBef>
                      </a:pPr>
                      <a:r>
                        <a:rPr dirty="0" sz="1800">
                          <a:latin typeface="Carlito"/>
                          <a:cs typeface="Carlito"/>
                        </a:rPr>
                        <a:t>11111111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952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ECEC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674376" y="759078"/>
            <a:ext cx="5097780" cy="1050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rlito"/>
                <a:cs typeface="Carlito"/>
              </a:rPr>
              <a:t>Each color </a:t>
            </a:r>
            <a:r>
              <a:rPr dirty="0" sz="2400">
                <a:latin typeface="Carlito"/>
                <a:cs typeface="Carlito"/>
              </a:rPr>
              <a:t>is </a:t>
            </a:r>
            <a:r>
              <a:rPr dirty="0" sz="2400" spc="-5">
                <a:latin typeface="Carlito"/>
                <a:cs typeface="Carlito"/>
              </a:rPr>
              <a:t>represented </a:t>
            </a:r>
            <a:r>
              <a:rPr dirty="0" sz="2400">
                <a:latin typeface="Carlito"/>
                <a:cs typeface="Carlito"/>
              </a:rPr>
              <a:t>by </a:t>
            </a:r>
            <a:r>
              <a:rPr dirty="0" sz="2400" spc="-5">
                <a:latin typeface="Carlito"/>
                <a:cs typeface="Carlito"/>
              </a:rPr>
              <a:t>32</a:t>
            </a:r>
            <a:r>
              <a:rPr dirty="0" sz="2400" spc="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bits: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50">
              <a:latin typeface="Carlito"/>
              <a:cs typeface="Carlito"/>
            </a:endParaRPr>
          </a:p>
          <a:p>
            <a:pPr marL="563245">
              <a:lnSpc>
                <a:spcPct val="100000"/>
              </a:lnSpc>
            </a:pPr>
            <a:r>
              <a:rPr dirty="0" sz="2000" b="1">
                <a:latin typeface="Carlito"/>
                <a:cs typeface="Carlito"/>
              </a:rPr>
              <a:t>0000 </a:t>
            </a:r>
            <a:r>
              <a:rPr dirty="0" sz="2000" spc="-5" b="1">
                <a:latin typeface="Carlito"/>
                <a:cs typeface="Carlito"/>
              </a:rPr>
              <a:t>0000 </a:t>
            </a:r>
            <a:r>
              <a:rPr dirty="0" sz="2000" b="1">
                <a:solidFill>
                  <a:srgbClr val="FF0000"/>
                </a:solidFill>
                <a:latin typeface="Carlito"/>
                <a:cs typeface="Carlito"/>
              </a:rPr>
              <a:t>0000 0000 </a:t>
            </a:r>
            <a:r>
              <a:rPr dirty="0" sz="2000" b="1">
                <a:solidFill>
                  <a:srgbClr val="008000"/>
                </a:solidFill>
                <a:latin typeface="Carlito"/>
                <a:cs typeface="Carlito"/>
              </a:rPr>
              <a:t>0000 </a:t>
            </a:r>
            <a:r>
              <a:rPr dirty="0" sz="2000" spc="-5" b="1">
                <a:solidFill>
                  <a:srgbClr val="008000"/>
                </a:solidFill>
                <a:latin typeface="Carlito"/>
                <a:cs typeface="Carlito"/>
              </a:rPr>
              <a:t>0000 </a:t>
            </a:r>
            <a:r>
              <a:rPr dirty="0" sz="2000" b="1">
                <a:solidFill>
                  <a:srgbClr val="0000FF"/>
                </a:solidFill>
                <a:latin typeface="Carlito"/>
                <a:cs typeface="Carlito"/>
              </a:rPr>
              <a:t>1111</a:t>
            </a:r>
            <a:r>
              <a:rPr dirty="0" sz="2000" spc="-110" b="1">
                <a:solidFill>
                  <a:srgbClr val="0000FF"/>
                </a:solidFill>
                <a:latin typeface="Carlito"/>
                <a:cs typeface="Carlito"/>
              </a:rPr>
              <a:t> </a:t>
            </a:r>
            <a:r>
              <a:rPr dirty="0" sz="2000" spc="-5" b="1">
                <a:solidFill>
                  <a:srgbClr val="0000FF"/>
                </a:solidFill>
                <a:latin typeface="Carlito"/>
                <a:cs typeface="Carlito"/>
              </a:rPr>
              <a:t>1111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193768" y="1886986"/>
            <a:ext cx="4646930" cy="420370"/>
            <a:chOff x="4193768" y="1886986"/>
            <a:chExt cx="4646930" cy="420370"/>
          </a:xfrm>
        </p:grpSpPr>
        <p:sp>
          <p:nvSpPr>
            <p:cNvPr id="7" name="object 7"/>
            <p:cNvSpPr/>
            <p:nvPr/>
          </p:nvSpPr>
          <p:spPr>
            <a:xfrm>
              <a:off x="4193768" y="1886995"/>
              <a:ext cx="1172094" cy="4073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251409" y="1912442"/>
              <a:ext cx="1057910" cy="302260"/>
            </a:xfrm>
            <a:custGeom>
              <a:avLst/>
              <a:gdLst/>
              <a:ahLst/>
              <a:cxnLst/>
              <a:rect l="l" t="t" r="r" b="b"/>
              <a:pathLst>
                <a:path w="1057910" h="302260">
                  <a:moveTo>
                    <a:pt x="1057889" y="0"/>
                  </a:moveTo>
                  <a:lnTo>
                    <a:pt x="1055914" y="58704"/>
                  </a:lnTo>
                  <a:lnTo>
                    <a:pt x="1050527" y="106643"/>
                  </a:lnTo>
                  <a:lnTo>
                    <a:pt x="1042538" y="138964"/>
                  </a:lnTo>
                  <a:lnTo>
                    <a:pt x="1032754" y="150816"/>
                  </a:lnTo>
                  <a:lnTo>
                    <a:pt x="554077" y="150816"/>
                  </a:lnTo>
                  <a:lnTo>
                    <a:pt x="544293" y="162668"/>
                  </a:lnTo>
                  <a:lnTo>
                    <a:pt x="536304" y="194989"/>
                  </a:lnTo>
                  <a:lnTo>
                    <a:pt x="530917" y="242928"/>
                  </a:lnTo>
                  <a:lnTo>
                    <a:pt x="528942" y="301633"/>
                  </a:lnTo>
                  <a:lnTo>
                    <a:pt x="526967" y="242928"/>
                  </a:lnTo>
                  <a:lnTo>
                    <a:pt x="521580" y="194989"/>
                  </a:lnTo>
                  <a:lnTo>
                    <a:pt x="513591" y="162668"/>
                  </a:lnTo>
                  <a:lnTo>
                    <a:pt x="503807" y="150816"/>
                  </a:lnTo>
                  <a:lnTo>
                    <a:pt x="25129" y="150816"/>
                  </a:lnTo>
                  <a:lnTo>
                    <a:pt x="15347" y="138964"/>
                  </a:lnTo>
                  <a:lnTo>
                    <a:pt x="7359" y="106643"/>
                  </a:lnTo>
                  <a:lnTo>
                    <a:pt x="1974" y="58704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95121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340921" y="1886995"/>
              <a:ext cx="1176251" cy="4073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00492" y="1914029"/>
              <a:ext cx="1057910" cy="302260"/>
            </a:xfrm>
            <a:custGeom>
              <a:avLst/>
              <a:gdLst/>
              <a:ahLst/>
              <a:cxnLst/>
              <a:rect l="l" t="t" r="r" b="b"/>
              <a:pathLst>
                <a:path w="1057910" h="302260">
                  <a:moveTo>
                    <a:pt x="1057889" y="0"/>
                  </a:moveTo>
                  <a:lnTo>
                    <a:pt x="1055914" y="58704"/>
                  </a:lnTo>
                  <a:lnTo>
                    <a:pt x="1050527" y="106643"/>
                  </a:lnTo>
                  <a:lnTo>
                    <a:pt x="1042538" y="138964"/>
                  </a:lnTo>
                  <a:lnTo>
                    <a:pt x="1032754" y="150816"/>
                  </a:lnTo>
                  <a:lnTo>
                    <a:pt x="554077" y="150816"/>
                  </a:lnTo>
                  <a:lnTo>
                    <a:pt x="544293" y="162668"/>
                  </a:lnTo>
                  <a:lnTo>
                    <a:pt x="536304" y="194990"/>
                  </a:lnTo>
                  <a:lnTo>
                    <a:pt x="530917" y="242928"/>
                  </a:lnTo>
                  <a:lnTo>
                    <a:pt x="528942" y="301633"/>
                  </a:lnTo>
                  <a:lnTo>
                    <a:pt x="526967" y="242928"/>
                  </a:lnTo>
                  <a:lnTo>
                    <a:pt x="521580" y="194990"/>
                  </a:lnTo>
                  <a:lnTo>
                    <a:pt x="513591" y="162668"/>
                  </a:lnTo>
                  <a:lnTo>
                    <a:pt x="503807" y="150816"/>
                  </a:lnTo>
                  <a:lnTo>
                    <a:pt x="25129" y="150816"/>
                  </a:lnTo>
                  <a:lnTo>
                    <a:pt x="15347" y="138964"/>
                  </a:lnTo>
                  <a:lnTo>
                    <a:pt x="7359" y="106643"/>
                  </a:lnTo>
                  <a:lnTo>
                    <a:pt x="1974" y="58704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95121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504711" y="1899453"/>
              <a:ext cx="1172094" cy="4073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562008" y="1924977"/>
              <a:ext cx="1057910" cy="302260"/>
            </a:xfrm>
            <a:custGeom>
              <a:avLst/>
              <a:gdLst/>
              <a:ahLst/>
              <a:cxnLst/>
              <a:rect l="l" t="t" r="r" b="b"/>
              <a:pathLst>
                <a:path w="1057909" h="302260">
                  <a:moveTo>
                    <a:pt x="1057889" y="0"/>
                  </a:moveTo>
                  <a:lnTo>
                    <a:pt x="1055913" y="58704"/>
                  </a:lnTo>
                  <a:lnTo>
                    <a:pt x="1050527" y="106643"/>
                  </a:lnTo>
                  <a:lnTo>
                    <a:pt x="1042537" y="138964"/>
                  </a:lnTo>
                  <a:lnTo>
                    <a:pt x="1032754" y="150816"/>
                  </a:lnTo>
                  <a:lnTo>
                    <a:pt x="554077" y="150816"/>
                  </a:lnTo>
                  <a:lnTo>
                    <a:pt x="544293" y="162668"/>
                  </a:lnTo>
                  <a:lnTo>
                    <a:pt x="536304" y="194989"/>
                  </a:lnTo>
                  <a:lnTo>
                    <a:pt x="530917" y="242928"/>
                  </a:lnTo>
                  <a:lnTo>
                    <a:pt x="528942" y="301633"/>
                  </a:lnTo>
                  <a:lnTo>
                    <a:pt x="526967" y="242928"/>
                  </a:lnTo>
                  <a:lnTo>
                    <a:pt x="521580" y="194989"/>
                  </a:lnTo>
                  <a:lnTo>
                    <a:pt x="513591" y="162668"/>
                  </a:lnTo>
                  <a:lnTo>
                    <a:pt x="503807" y="150816"/>
                  </a:lnTo>
                  <a:lnTo>
                    <a:pt x="25129" y="150816"/>
                  </a:lnTo>
                  <a:lnTo>
                    <a:pt x="15347" y="138964"/>
                  </a:lnTo>
                  <a:lnTo>
                    <a:pt x="7359" y="106643"/>
                  </a:lnTo>
                  <a:lnTo>
                    <a:pt x="1974" y="58704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95121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668488" y="1886986"/>
              <a:ext cx="1172094" cy="4031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726014" y="1911248"/>
              <a:ext cx="1057910" cy="302260"/>
            </a:xfrm>
            <a:custGeom>
              <a:avLst/>
              <a:gdLst/>
              <a:ahLst/>
              <a:cxnLst/>
              <a:rect l="l" t="t" r="r" b="b"/>
              <a:pathLst>
                <a:path w="1057909" h="302260">
                  <a:moveTo>
                    <a:pt x="1057888" y="0"/>
                  </a:moveTo>
                  <a:lnTo>
                    <a:pt x="1055913" y="58704"/>
                  </a:lnTo>
                  <a:lnTo>
                    <a:pt x="1050526" y="106643"/>
                  </a:lnTo>
                  <a:lnTo>
                    <a:pt x="1042537" y="138965"/>
                  </a:lnTo>
                  <a:lnTo>
                    <a:pt x="1032753" y="150817"/>
                  </a:lnTo>
                  <a:lnTo>
                    <a:pt x="554076" y="150817"/>
                  </a:lnTo>
                  <a:lnTo>
                    <a:pt x="544292" y="162668"/>
                  </a:lnTo>
                  <a:lnTo>
                    <a:pt x="536303" y="194990"/>
                  </a:lnTo>
                  <a:lnTo>
                    <a:pt x="530917" y="242929"/>
                  </a:lnTo>
                  <a:lnTo>
                    <a:pt x="528942" y="301633"/>
                  </a:lnTo>
                  <a:lnTo>
                    <a:pt x="526967" y="242929"/>
                  </a:lnTo>
                  <a:lnTo>
                    <a:pt x="521580" y="194990"/>
                  </a:lnTo>
                  <a:lnTo>
                    <a:pt x="513591" y="162668"/>
                  </a:lnTo>
                  <a:lnTo>
                    <a:pt x="503807" y="150817"/>
                  </a:lnTo>
                  <a:lnTo>
                    <a:pt x="25129" y="150817"/>
                  </a:lnTo>
                  <a:lnTo>
                    <a:pt x="15347" y="138965"/>
                  </a:lnTo>
                  <a:lnTo>
                    <a:pt x="7359" y="106643"/>
                  </a:lnTo>
                  <a:lnTo>
                    <a:pt x="1974" y="58704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95121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404753" y="2324798"/>
            <a:ext cx="762000" cy="56642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330200" marR="5080" indent="-317500">
              <a:lnSpc>
                <a:spcPts val="2100"/>
              </a:lnSpc>
              <a:spcBef>
                <a:spcPts val="219"/>
              </a:spcBef>
            </a:pPr>
            <a:r>
              <a:rPr dirty="0" sz="1800">
                <a:latin typeface="Carlito"/>
                <a:cs typeface="Carlito"/>
              </a:rPr>
              <a:t>I</a:t>
            </a:r>
            <a:r>
              <a:rPr dirty="0" sz="1800" spc="-5">
                <a:latin typeface="Carlito"/>
                <a:cs typeface="Carlito"/>
              </a:rPr>
              <a:t>G</a:t>
            </a:r>
            <a:r>
              <a:rPr dirty="0" sz="1800">
                <a:latin typeface="Carlito"/>
                <a:cs typeface="Carlito"/>
              </a:rPr>
              <a:t>NORE  0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29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722658" y="2324798"/>
            <a:ext cx="401955" cy="56642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52400" marR="5080" indent="-139700">
              <a:lnSpc>
                <a:spcPts val="2100"/>
              </a:lnSpc>
              <a:spcBef>
                <a:spcPts val="219"/>
              </a:spcBef>
            </a:pPr>
            <a:r>
              <a:rPr dirty="0" sz="1800">
                <a:latin typeface="Carlito"/>
                <a:cs typeface="Carlito"/>
              </a:rPr>
              <a:t>RED  0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67131" y="2324798"/>
            <a:ext cx="664845" cy="56642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279400" marR="5080" indent="-266700">
              <a:lnSpc>
                <a:spcPts val="2100"/>
              </a:lnSpc>
              <a:spcBef>
                <a:spcPts val="219"/>
              </a:spcBef>
            </a:pPr>
            <a:r>
              <a:rPr dirty="0" sz="1800">
                <a:latin typeface="Carlito"/>
                <a:cs typeface="Carlito"/>
              </a:rPr>
              <a:t>GREEN  0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74376" y="3481793"/>
            <a:ext cx="4950460" cy="294386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982344">
              <a:lnSpc>
                <a:spcPts val="2800"/>
              </a:lnSpc>
              <a:spcBef>
                <a:spcPts val="260"/>
              </a:spcBef>
            </a:pPr>
            <a:r>
              <a:rPr dirty="0" sz="2400" spc="-5">
                <a:latin typeface="Carlito"/>
                <a:cs typeface="Carlito"/>
              </a:rPr>
              <a:t>Notice there are </a:t>
            </a:r>
            <a:r>
              <a:rPr dirty="0" sz="2400">
                <a:latin typeface="Carlito"/>
                <a:cs typeface="Carlito"/>
              </a:rPr>
              <a:t>8 bits per</a:t>
            </a:r>
            <a:r>
              <a:rPr dirty="0" sz="2400" spc="-40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color  component.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Carlito"/>
              <a:cs typeface="Carlito"/>
            </a:endParaRPr>
          </a:p>
          <a:p>
            <a:pPr marL="12700" marR="5080">
              <a:lnSpc>
                <a:spcPct val="100699"/>
              </a:lnSpc>
            </a:pPr>
            <a:r>
              <a:rPr dirty="0" sz="2400">
                <a:latin typeface="Carlito"/>
                <a:cs typeface="Carlito"/>
              </a:rPr>
              <a:t>The </a:t>
            </a:r>
            <a:r>
              <a:rPr dirty="0" sz="2400" spc="-5">
                <a:latin typeface="Carlito"/>
                <a:cs typeface="Carlito"/>
              </a:rPr>
              <a:t>maximum </a:t>
            </a:r>
            <a:r>
              <a:rPr dirty="0" sz="2400">
                <a:latin typeface="Carlito"/>
                <a:cs typeface="Carlito"/>
              </a:rPr>
              <a:t>value </a:t>
            </a:r>
            <a:r>
              <a:rPr dirty="0" sz="2400" spc="-5">
                <a:latin typeface="Carlito"/>
                <a:cs typeface="Carlito"/>
              </a:rPr>
              <a:t>(all 1’s) </a:t>
            </a:r>
            <a:r>
              <a:rPr dirty="0" sz="2400">
                <a:latin typeface="Carlito"/>
                <a:cs typeface="Carlito"/>
              </a:rPr>
              <a:t>that can</a:t>
            </a:r>
            <a:r>
              <a:rPr dirty="0" sz="2400" spc="-3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be  </a:t>
            </a:r>
            <a:r>
              <a:rPr dirty="0" sz="2400" spc="-5">
                <a:latin typeface="Carlito"/>
                <a:cs typeface="Carlito"/>
              </a:rPr>
              <a:t>represented </a:t>
            </a:r>
            <a:r>
              <a:rPr dirty="0" sz="2400">
                <a:latin typeface="Carlito"/>
                <a:cs typeface="Carlito"/>
              </a:rPr>
              <a:t>in 8 bits is </a:t>
            </a:r>
            <a:r>
              <a:rPr dirty="0" sz="2400" spc="-5">
                <a:latin typeface="Carlito"/>
                <a:cs typeface="Carlito"/>
              </a:rPr>
              <a:t>255 </a:t>
            </a:r>
            <a:r>
              <a:rPr dirty="0" sz="2400">
                <a:latin typeface="Carlito"/>
                <a:cs typeface="Carlito"/>
              </a:rPr>
              <a:t>in</a:t>
            </a:r>
            <a:r>
              <a:rPr dirty="0" sz="2400" spc="-5">
                <a:latin typeface="Carlito"/>
                <a:cs typeface="Carlito"/>
              </a:rPr>
              <a:t> decimal.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Carlito"/>
              <a:cs typeface="Carlito"/>
            </a:endParaRPr>
          </a:p>
          <a:p>
            <a:pPr marL="12700" marR="584200">
              <a:lnSpc>
                <a:spcPct val="100699"/>
              </a:lnSpc>
            </a:pPr>
            <a:r>
              <a:rPr dirty="0" sz="2400" spc="-5">
                <a:latin typeface="Carlito"/>
                <a:cs typeface="Carlito"/>
              </a:rPr>
              <a:t>Therefore, </a:t>
            </a:r>
            <a:r>
              <a:rPr dirty="0" sz="2400">
                <a:latin typeface="Carlito"/>
                <a:cs typeface="Carlito"/>
              </a:rPr>
              <a:t>the </a:t>
            </a:r>
            <a:r>
              <a:rPr dirty="0" sz="2400" spc="-5">
                <a:latin typeface="Carlito"/>
                <a:cs typeface="Carlito"/>
              </a:rPr>
              <a:t>range for each color  component </a:t>
            </a:r>
            <a:r>
              <a:rPr dirty="0" sz="2400">
                <a:latin typeface="Carlito"/>
                <a:cs typeface="Carlito"/>
              </a:rPr>
              <a:t>is 0 </a:t>
            </a:r>
            <a:r>
              <a:rPr dirty="0" sz="2400" spc="-5">
                <a:latin typeface="Carlito"/>
                <a:cs typeface="Carlito"/>
              </a:rPr>
              <a:t>(oﬀ) ... 255</a:t>
            </a:r>
            <a:r>
              <a:rPr dirty="0" sz="2400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(full).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95043" y="2324798"/>
            <a:ext cx="504825" cy="56642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76200" marR="5080" indent="-63500">
              <a:lnSpc>
                <a:spcPts val="2100"/>
              </a:lnSpc>
              <a:spcBef>
                <a:spcPts val="219"/>
              </a:spcBef>
            </a:pPr>
            <a:r>
              <a:rPr dirty="0" sz="1800" spc="-5">
                <a:latin typeface="Carlito"/>
                <a:cs typeface="Carlito"/>
              </a:rPr>
              <a:t>B</a:t>
            </a:r>
            <a:r>
              <a:rPr dirty="0" sz="1800">
                <a:latin typeface="Carlito"/>
                <a:cs typeface="Carlito"/>
              </a:rPr>
              <a:t>LUE  255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748" y="2655239"/>
            <a:ext cx="7343140" cy="759460"/>
            <a:chOff x="333748" y="2655239"/>
            <a:chExt cx="7343140" cy="759460"/>
          </a:xfrm>
        </p:grpSpPr>
        <p:sp>
          <p:nvSpPr>
            <p:cNvPr id="3" name="object 3"/>
            <p:cNvSpPr/>
            <p:nvPr/>
          </p:nvSpPr>
          <p:spPr>
            <a:xfrm>
              <a:off x="333748" y="2655239"/>
              <a:ext cx="5951006" cy="7589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83817" y="2780605"/>
              <a:ext cx="6192977" cy="4530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650072" y="1433941"/>
            <a:ext cx="5644515" cy="2199005"/>
            <a:chOff x="1650072" y="1433941"/>
            <a:chExt cx="5644515" cy="2199005"/>
          </a:xfrm>
        </p:grpSpPr>
        <p:sp>
          <p:nvSpPr>
            <p:cNvPr id="6" name="object 6"/>
            <p:cNvSpPr/>
            <p:nvPr/>
          </p:nvSpPr>
          <p:spPr>
            <a:xfrm>
              <a:off x="1654225" y="1433941"/>
              <a:ext cx="5640184" cy="6733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50072" y="1957641"/>
              <a:ext cx="1658391" cy="16750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79168" y="1982584"/>
              <a:ext cx="1550327" cy="15711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30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748" y="2655239"/>
            <a:ext cx="7343140" cy="807085"/>
            <a:chOff x="333748" y="2655239"/>
            <a:chExt cx="7343140" cy="807085"/>
          </a:xfrm>
        </p:grpSpPr>
        <p:sp>
          <p:nvSpPr>
            <p:cNvPr id="3" name="object 3"/>
            <p:cNvSpPr/>
            <p:nvPr/>
          </p:nvSpPr>
          <p:spPr>
            <a:xfrm>
              <a:off x="333748" y="2655239"/>
              <a:ext cx="5951006" cy="7589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83817" y="3009205"/>
              <a:ext cx="6192977" cy="4530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367447" y="1662541"/>
            <a:ext cx="3026410" cy="2203450"/>
            <a:chOff x="1367447" y="1662541"/>
            <a:chExt cx="3026410" cy="2203450"/>
          </a:xfrm>
        </p:grpSpPr>
        <p:sp>
          <p:nvSpPr>
            <p:cNvPr id="6" name="object 6"/>
            <p:cNvSpPr/>
            <p:nvPr/>
          </p:nvSpPr>
          <p:spPr>
            <a:xfrm>
              <a:off x="1367447" y="1662541"/>
              <a:ext cx="3025825" cy="6733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50072" y="2186254"/>
              <a:ext cx="1658391" cy="16791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79168" y="2215337"/>
              <a:ext cx="1550327" cy="15669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421470"/>
            <a:ext cx="9144000" cy="5429885"/>
            <a:chOff x="0" y="1421470"/>
            <a:chExt cx="9144000" cy="5429885"/>
          </a:xfrm>
        </p:grpSpPr>
        <p:sp>
          <p:nvSpPr>
            <p:cNvPr id="3" name="object 3"/>
            <p:cNvSpPr/>
            <p:nvPr/>
          </p:nvSpPr>
          <p:spPr>
            <a:xfrm>
              <a:off x="0" y="2054821"/>
              <a:ext cx="9144000" cy="45967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692535" y="2298466"/>
              <a:ext cx="1325879" cy="4946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845424" y="2768133"/>
              <a:ext cx="1080654" cy="4530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12417" y="1421470"/>
              <a:ext cx="2921927" cy="6733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08264" y="1945182"/>
              <a:ext cx="1658391" cy="16750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37360" y="1970112"/>
              <a:ext cx="1550327" cy="15711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557841" y="1645920"/>
              <a:ext cx="1986737" cy="165839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586937" y="1670850"/>
              <a:ext cx="1874519" cy="15503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275781" y="6087335"/>
              <a:ext cx="573023" cy="71018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Your First</a:t>
            </a:r>
            <a:r>
              <a:rPr dirty="0" spc="-45"/>
              <a:t> </a:t>
            </a:r>
            <a:r>
              <a:rPr dirty="0" spc="-5"/>
              <a:t>Program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927545" y="6140596"/>
            <a:ext cx="1856739" cy="5022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79"/>
              </a:lnSpc>
            </a:pPr>
            <a:r>
              <a:rPr dirty="0" sz="3200" spc="-5" i="1">
                <a:latin typeface="Caladea"/>
                <a:cs typeface="Caladea"/>
              </a:rPr>
              <a:t>Section</a:t>
            </a:r>
            <a:r>
              <a:rPr dirty="0" sz="3200" spc="-60" i="1">
                <a:latin typeface="Caladea"/>
                <a:cs typeface="Caladea"/>
              </a:rPr>
              <a:t> </a:t>
            </a:r>
            <a:r>
              <a:rPr dirty="0" sz="3200" spc="-5" i="1">
                <a:latin typeface="Caladea"/>
                <a:cs typeface="Caladea"/>
              </a:rPr>
              <a:t>1.1</a:t>
            </a:r>
            <a:endParaRPr sz="3200">
              <a:latin typeface="Caladea"/>
              <a:cs typeface="Calade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16898" y="6543664"/>
            <a:ext cx="153670" cy="211454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z="1200">
                <a:solidFill>
                  <a:srgbClr val="898989"/>
                </a:solidFill>
                <a:latin typeface="Carlito"/>
                <a:cs typeface="Carlito"/>
              </a:rPr>
              <a:t>2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748" y="2655239"/>
            <a:ext cx="5951220" cy="807085"/>
            <a:chOff x="333748" y="2655239"/>
            <a:chExt cx="5951220" cy="807085"/>
          </a:xfrm>
        </p:grpSpPr>
        <p:sp>
          <p:nvSpPr>
            <p:cNvPr id="3" name="object 3"/>
            <p:cNvSpPr/>
            <p:nvPr/>
          </p:nvSpPr>
          <p:spPr>
            <a:xfrm>
              <a:off x="333748" y="2655239"/>
              <a:ext cx="5951006" cy="7589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006735" y="3009205"/>
              <a:ext cx="619297" cy="4530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2726575" y="2664231"/>
            <a:ext cx="4659630" cy="2124075"/>
            <a:chOff x="2726575" y="2664231"/>
            <a:chExt cx="4659630" cy="2124075"/>
          </a:xfrm>
        </p:grpSpPr>
        <p:sp>
          <p:nvSpPr>
            <p:cNvPr id="6" name="object 6"/>
            <p:cNvSpPr/>
            <p:nvPr/>
          </p:nvSpPr>
          <p:spPr>
            <a:xfrm>
              <a:off x="2726575" y="4123110"/>
              <a:ext cx="1778927" cy="6650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404057" y="2664231"/>
              <a:ext cx="1658391" cy="17124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428999" y="2689161"/>
              <a:ext cx="1554479" cy="160851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42904" y="3009205"/>
              <a:ext cx="727363" cy="45304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187137" y="3009205"/>
              <a:ext cx="619297" cy="4530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719152" y="3009205"/>
              <a:ext cx="615141" cy="45304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203761" y="4123110"/>
              <a:ext cx="2182088" cy="66501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808918" y="2664231"/>
              <a:ext cx="1658391" cy="171241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33848" y="2689174"/>
              <a:ext cx="1550327" cy="160435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2880360" y="1221966"/>
            <a:ext cx="4746625" cy="2639695"/>
            <a:chOff x="2880360" y="1221966"/>
            <a:chExt cx="4746625" cy="2639695"/>
          </a:xfrm>
        </p:grpSpPr>
        <p:sp>
          <p:nvSpPr>
            <p:cNvPr id="16" name="object 16"/>
            <p:cNvSpPr/>
            <p:nvPr/>
          </p:nvSpPr>
          <p:spPr>
            <a:xfrm>
              <a:off x="2880360" y="1221976"/>
              <a:ext cx="1766455" cy="66086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118952" y="1733194"/>
              <a:ext cx="1683321" cy="212806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148048" y="1758137"/>
              <a:ext cx="1575257" cy="202415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353393" y="1221966"/>
              <a:ext cx="2273528" cy="67333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228704" y="1737359"/>
              <a:ext cx="1658391" cy="212389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253647" y="1766455"/>
              <a:ext cx="1554479" cy="201583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558482"/>
            <a:ext cx="432181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Coordinate</a:t>
            </a:r>
            <a:r>
              <a:rPr dirty="0" spc="-50"/>
              <a:t> </a:t>
            </a:r>
            <a:r>
              <a:rPr dirty="0" spc="-5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13852" y="5366892"/>
            <a:ext cx="6642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rlito"/>
                <a:cs typeface="Carlito"/>
              </a:rPr>
              <a:t>(0,</a:t>
            </a:r>
            <a:r>
              <a:rPr dirty="0" sz="2400" spc="-8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0)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39764" y="5371998"/>
            <a:ext cx="3092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rlito"/>
                <a:cs typeface="Carlito"/>
              </a:rPr>
              <a:t>+x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05000" y="1397000"/>
            <a:ext cx="4038600" cy="4038600"/>
            <a:chOff x="1905000" y="1397000"/>
            <a:chExt cx="4038600" cy="4038600"/>
          </a:xfrm>
        </p:grpSpPr>
        <p:sp>
          <p:nvSpPr>
            <p:cNvPr id="6" name="object 6"/>
            <p:cNvSpPr/>
            <p:nvPr/>
          </p:nvSpPr>
          <p:spPr>
            <a:xfrm>
              <a:off x="2057400" y="1447412"/>
              <a:ext cx="0" cy="3988435"/>
            </a:xfrm>
            <a:custGeom>
              <a:avLst/>
              <a:gdLst/>
              <a:ahLst/>
              <a:cxnLst/>
              <a:rect l="l" t="t" r="r" b="b"/>
              <a:pathLst>
                <a:path w="0" h="3988435">
                  <a:moveTo>
                    <a:pt x="0" y="3988187"/>
                  </a:moveTo>
                  <a:lnTo>
                    <a:pt x="0" y="0"/>
                  </a:lnTo>
                </a:path>
              </a:pathLst>
            </a:custGeom>
            <a:ln w="50799">
              <a:solidFill>
                <a:srgbClr val="95121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43300" y="1397000"/>
              <a:ext cx="228193" cy="22800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05000" y="1876234"/>
              <a:ext cx="304800" cy="0"/>
            </a:xfrm>
            <a:custGeom>
              <a:avLst/>
              <a:gdLst/>
              <a:ahLst/>
              <a:cxnLst/>
              <a:rect l="l" t="t" r="r" b="b"/>
              <a:pathLst>
                <a:path w="304800" h="0">
                  <a:moveTo>
                    <a:pt x="0" y="0"/>
                  </a:moveTo>
                  <a:lnTo>
                    <a:pt x="304799" y="1"/>
                  </a:lnTo>
                </a:path>
              </a:pathLst>
            </a:custGeom>
            <a:ln w="50799">
              <a:solidFill>
                <a:srgbClr val="95121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905000" y="5283200"/>
              <a:ext cx="3988435" cy="0"/>
            </a:xfrm>
            <a:custGeom>
              <a:avLst/>
              <a:gdLst/>
              <a:ahLst/>
              <a:cxnLst/>
              <a:rect l="l" t="t" r="r" b="b"/>
              <a:pathLst>
                <a:path w="3988435" h="0">
                  <a:moveTo>
                    <a:pt x="0" y="0"/>
                  </a:moveTo>
                  <a:lnTo>
                    <a:pt x="3988187" y="0"/>
                  </a:lnTo>
                </a:path>
              </a:pathLst>
            </a:custGeom>
            <a:ln w="50799">
              <a:solidFill>
                <a:srgbClr val="95121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715594" y="5169100"/>
              <a:ext cx="228005" cy="2281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464364" y="5130800"/>
              <a:ext cx="0" cy="304800"/>
            </a:xfrm>
            <a:custGeom>
              <a:avLst/>
              <a:gdLst/>
              <a:ahLst/>
              <a:cxnLst/>
              <a:rect l="l" t="t" r="r" b="b"/>
              <a:pathLst>
                <a:path w="0" h="304800">
                  <a:moveTo>
                    <a:pt x="1" y="0"/>
                  </a:moveTo>
                  <a:lnTo>
                    <a:pt x="0" y="304799"/>
                  </a:lnTo>
                </a:path>
              </a:pathLst>
            </a:custGeom>
            <a:ln w="50799">
              <a:solidFill>
                <a:srgbClr val="95121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255933" y="5372290"/>
            <a:ext cx="4121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Carlito"/>
                <a:cs typeface="Carlito"/>
              </a:rPr>
              <a:t>1</a:t>
            </a:r>
            <a:r>
              <a:rPr dirty="0" sz="2400">
                <a:latin typeface="Carlito"/>
                <a:cs typeface="Carlito"/>
              </a:rPr>
              <a:t>.0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33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72336" y="1158329"/>
            <a:ext cx="55689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41300">
              <a:lnSpc>
                <a:spcPct val="116700"/>
              </a:lnSpc>
              <a:spcBef>
                <a:spcPts val="100"/>
              </a:spcBef>
            </a:pPr>
            <a:r>
              <a:rPr dirty="0" sz="2400" spc="-5">
                <a:latin typeface="Carlito"/>
                <a:cs typeface="Carlito"/>
              </a:rPr>
              <a:t>+y  1.0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748" y="2959332"/>
            <a:ext cx="7343140" cy="453390"/>
            <a:chOff x="333748" y="2959332"/>
            <a:chExt cx="7343140" cy="453390"/>
          </a:xfrm>
        </p:grpSpPr>
        <p:sp>
          <p:nvSpPr>
            <p:cNvPr id="3" name="object 3"/>
            <p:cNvSpPr/>
            <p:nvPr/>
          </p:nvSpPr>
          <p:spPr>
            <a:xfrm>
              <a:off x="333748" y="3033420"/>
              <a:ext cx="7167270" cy="2468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83817" y="2959332"/>
              <a:ext cx="6192977" cy="4530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610985" y="1118057"/>
            <a:ext cx="7785100" cy="2693670"/>
            <a:chOff x="610985" y="1118057"/>
            <a:chExt cx="7785100" cy="2693670"/>
          </a:xfrm>
        </p:grpSpPr>
        <p:sp>
          <p:nvSpPr>
            <p:cNvPr id="6" name="object 6"/>
            <p:cNvSpPr/>
            <p:nvPr/>
          </p:nvSpPr>
          <p:spPr>
            <a:xfrm>
              <a:off x="610985" y="1118057"/>
              <a:ext cx="7784871" cy="1143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50072" y="2136368"/>
              <a:ext cx="1658391" cy="16750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79168" y="2161311"/>
              <a:ext cx="1550327" cy="15711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35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748" y="2647048"/>
            <a:ext cx="8203528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10985" y="1188714"/>
            <a:ext cx="8421370" cy="2215515"/>
            <a:chOff x="610985" y="1188714"/>
            <a:chExt cx="8421370" cy="2215515"/>
          </a:xfrm>
        </p:grpSpPr>
        <p:sp>
          <p:nvSpPr>
            <p:cNvPr id="4" name="object 4"/>
            <p:cNvSpPr/>
            <p:nvPr/>
          </p:nvSpPr>
          <p:spPr>
            <a:xfrm>
              <a:off x="610985" y="1188714"/>
              <a:ext cx="7148944" cy="6608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50072" y="1729041"/>
              <a:ext cx="1658391" cy="16750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79168" y="1753984"/>
              <a:ext cx="1550327" cy="15711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83817" y="2552005"/>
              <a:ext cx="7547952" cy="45304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36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3748" y="2552005"/>
            <a:ext cx="8698230" cy="453390"/>
            <a:chOff x="333748" y="2552005"/>
            <a:chExt cx="8698230" cy="453390"/>
          </a:xfrm>
        </p:grpSpPr>
        <p:sp>
          <p:nvSpPr>
            <p:cNvPr id="3" name="object 3"/>
            <p:cNvSpPr/>
            <p:nvPr/>
          </p:nvSpPr>
          <p:spPr>
            <a:xfrm>
              <a:off x="333748" y="2647048"/>
              <a:ext cx="8396402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83817" y="2552005"/>
              <a:ext cx="7547952" cy="4530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610985" y="1188717"/>
            <a:ext cx="4888230" cy="2215515"/>
            <a:chOff x="610985" y="1188717"/>
            <a:chExt cx="4888230" cy="2215515"/>
          </a:xfrm>
        </p:grpSpPr>
        <p:sp>
          <p:nvSpPr>
            <p:cNvPr id="6" name="object 6"/>
            <p:cNvSpPr/>
            <p:nvPr/>
          </p:nvSpPr>
          <p:spPr>
            <a:xfrm>
              <a:off x="610985" y="1188717"/>
              <a:ext cx="4887887" cy="6733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50072" y="1729041"/>
              <a:ext cx="1658391" cy="16750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79168" y="1753984"/>
              <a:ext cx="1550327" cy="15711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421472"/>
            <a:ext cx="9144000" cy="5429885"/>
            <a:chOff x="0" y="1421472"/>
            <a:chExt cx="9144000" cy="5429885"/>
          </a:xfrm>
        </p:grpSpPr>
        <p:sp>
          <p:nvSpPr>
            <p:cNvPr id="3" name="object 3"/>
            <p:cNvSpPr/>
            <p:nvPr/>
          </p:nvSpPr>
          <p:spPr>
            <a:xfrm>
              <a:off x="0" y="2054821"/>
              <a:ext cx="9144000" cy="45967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12417" y="1421472"/>
              <a:ext cx="2273528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46161" y="1891144"/>
              <a:ext cx="1658391" cy="19368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75257" y="1920240"/>
              <a:ext cx="1550327" cy="1828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01683" y="2801385"/>
              <a:ext cx="3337560" cy="10598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275781" y="6087336"/>
              <a:ext cx="573023" cy="7101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Your First</a:t>
            </a:r>
            <a:r>
              <a:rPr dirty="0" spc="-45"/>
              <a:t> </a:t>
            </a:r>
            <a:r>
              <a:rPr dirty="0" spc="-5"/>
              <a:t>Program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927545" y="6140596"/>
            <a:ext cx="1856739" cy="5022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79"/>
              </a:lnSpc>
            </a:pPr>
            <a:r>
              <a:rPr dirty="0" sz="3200" spc="-5" i="1">
                <a:latin typeface="Caladea"/>
                <a:cs typeface="Caladea"/>
              </a:rPr>
              <a:t>Section</a:t>
            </a:r>
            <a:r>
              <a:rPr dirty="0" sz="3200" spc="-60" i="1">
                <a:latin typeface="Caladea"/>
                <a:cs typeface="Caladea"/>
              </a:rPr>
              <a:t> </a:t>
            </a:r>
            <a:r>
              <a:rPr dirty="0" sz="3200" spc="-5" i="1">
                <a:latin typeface="Caladea"/>
                <a:cs typeface="Caladea"/>
              </a:rPr>
              <a:t>1.1</a:t>
            </a:r>
            <a:endParaRPr sz="3200">
              <a:latin typeface="Caladea"/>
              <a:cs typeface="Calade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16898" y="6543664"/>
            <a:ext cx="153670" cy="211454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z="1200">
                <a:solidFill>
                  <a:srgbClr val="898989"/>
                </a:solidFill>
                <a:latin typeface="Carlito"/>
                <a:cs typeface="Carlito"/>
              </a:rPr>
              <a:t>2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421470"/>
            <a:ext cx="9144000" cy="5429885"/>
            <a:chOff x="0" y="1421470"/>
            <a:chExt cx="9144000" cy="5429885"/>
          </a:xfrm>
        </p:grpSpPr>
        <p:sp>
          <p:nvSpPr>
            <p:cNvPr id="3" name="object 3"/>
            <p:cNvSpPr/>
            <p:nvPr/>
          </p:nvSpPr>
          <p:spPr>
            <a:xfrm>
              <a:off x="0" y="2054821"/>
              <a:ext cx="9144000" cy="45967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42008" y="3117269"/>
              <a:ext cx="2726575" cy="4073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12417" y="1421470"/>
              <a:ext cx="6591985" cy="6733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49081" y="1936864"/>
              <a:ext cx="1658391" cy="19950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78177" y="1965972"/>
              <a:ext cx="1550327" cy="188282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275781" y="6087335"/>
              <a:ext cx="573023" cy="7101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Your First</a:t>
            </a:r>
            <a:r>
              <a:rPr dirty="0" spc="-45"/>
              <a:t> </a:t>
            </a:r>
            <a:r>
              <a:rPr dirty="0" spc="-5"/>
              <a:t>Program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927545" y="6140596"/>
            <a:ext cx="1856739" cy="5022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79"/>
              </a:lnSpc>
            </a:pPr>
            <a:r>
              <a:rPr dirty="0" sz="3200" spc="-5" i="1">
                <a:latin typeface="Caladea"/>
                <a:cs typeface="Caladea"/>
              </a:rPr>
              <a:t>Section</a:t>
            </a:r>
            <a:r>
              <a:rPr dirty="0" sz="3200" spc="-60" i="1">
                <a:latin typeface="Caladea"/>
                <a:cs typeface="Caladea"/>
              </a:rPr>
              <a:t> </a:t>
            </a:r>
            <a:r>
              <a:rPr dirty="0" sz="3200" spc="-5" i="1">
                <a:latin typeface="Caladea"/>
                <a:cs typeface="Caladea"/>
              </a:rPr>
              <a:t>1.1</a:t>
            </a:r>
            <a:endParaRPr sz="3200">
              <a:latin typeface="Caladea"/>
              <a:cs typeface="Calade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16898" y="6543664"/>
            <a:ext cx="153670" cy="211454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z="1200">
                <a:solidFill>
                  <a:srgbClr val="898989"/>
                </a:solidFill>
                <a:latin typeface="Carlito"/>
                <a:cs typeface="Carlito"/>
              </a:rPr>
              <a:t>2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421470"/>
            <a:ext cx="9144000" cy="5429885"/>
            <a:chOff x="0" y="1421470"/>
            <a:chExt cx="9144000" cy="5429885"/>
          </a:xfrm>
        </p:grpSpPr>
        <p:sp>
          <p:nvSpPr>
            <p:cNvPr id="3" name="object 3"/>
            <p:cNvSpPr/>
            <p:nvPr/>
          </p:nvSpPr>
          <p:spPr>
            <a:xfrm>
              <a:off x="0" y="2054821"/>
              <a:ext cx="9144000" cy="45967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919448" y="3117269"/>
              <a:ext cx="349134" cy="4073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12417" y="1421470"/>
              <a:ext cx="4929441" cy="6733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183775" y="1928558"/>
              <a:ext cx="1766455" cy="20033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08705" y="1953501"/>
              <a:ext cx="1658391" cy="189529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275781" y="6087335"/>
              <a:ext cx="573023" cy="7101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Your First</a:t>
            </a:r>
            <a:r>
              <a:rPr dirty="0" spc="-45"/>
              <a:t> </a:t>
            </a:r>
            <a:r>
              <a:rPr dirty="0" spc="-5"/>
              <a:t>Program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927545" y="6140596"/>
            <a:ext cx="1856739" cy="5022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79"/>
              </a:lnSpc>
            </a:pPr>
            <a:r>
              <a:rPr dirty="0" sz="3200" spc="-5" i="1">
                <a:latin typeface="Caladea"/>
                <a:cs typeface="Caladea"/>
              </a:rPr>
              <a:t>Section</a:t>
            </a:r>
            <a:r>
              <a:rPr dirty="0" sz="3200" spc="-60" i="1">
                <a:latin typeface="Caladea"/>
                <a:cs typeface="Caladea"/>
              </a:rPr>
              <a:t> </a:t>
            </a:r>
            <a:r>
              <a:rPr dirty="0" sz="3200" spc="-5" i="1">
                <a:latin typeface="Caladea"/>
                <a:cs typeface="Caladea"/>
              </a:rPr>
              <a:t>1.1</a:t>
            </a:r>
            <a:endParaRPr sz="3200">
              <a:latin typeface="Caladea"/>
              <a:cs typeface="Calade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16898" y="6543664"/>
            <a:ext cx="153670" cy="211454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z="1200">
                <a:solidFill>
                  <a:srgbClr val="898989"/>
                </a:solidFill>
                <a:latin typeface="Carlito"/>
                <a:cs typeface="Carlito"/>
              </a:rPr>
              <a:t>2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Your First</a:t>
            </a:r>
            <a:r>
              <a:rPr dirty="0" spc="-45"/>
              <a:t> </a:t>
            </a:r>
            <a:r>
              <a:rPr dirty="0" spc="-5"/>
              <a:t>Program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167942"/>
            <a:ext cx="9144000" cy="5629910"/>
            <a:chOff x="0" y="1167942"/>
            <a:chExt cx="9144000" cy="5629910"/>
          </a:xfrm>
        </p:grpSpPr>
        <p:sp>
          <p:nvSpPr>
            <p:cNvPr id="4" name="object 4"/>
            <p:cNvSpPr/>
            <p:nvPr/>
          </p:nvSpPr>
          <p:spPr>
            <a:xfrm>
              <a:off x="0" y="2054821"/>
              <a:ext cx="9144000" cy="45967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75752" y="1167942"/>
              <a:ext cx="3985945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800600" y="1699958"/>
              <a:ext cx="2331720" cy="16625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825542" y="1729041"/>
              <a:ext cx="2227808" cy="15503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275781" y="6087335"/>
              <a:ext cx="573023" cy="71018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263640" y="2510442"/>
              <a:ext cx="818803" cy="49460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927545" y="6140596"/>
            <a:ext cx="1856739" cy="5022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79"/>
              </a:lnSpc>
            </a:pPr>
            <a:r>
              <a:rPr dirty="0" sz="3200" spc="-5" i="1">
                <a:latin typeface="Caladea"/>
                <a:cs typeface="Caladea"/>
              </a:rPr>
              <a:t>Section</a:t>
            </a:r>
            <a:r>
              <a:rPr dirty="0" sz="3200" spc="-60" i="1">
                <a:latin typeface="Caladea"/>
                <a:cs typeface="Caladea"/>
              </a:rPr>
              <a:t> </a:t>
            </a:r>
            <a:r>
              <a:rPr dirty="0" sz="3200" spc="-5" i="1">
                <a:latin typeface="Caladea"/>
                <a:cs typeface="Caladea"/>
              </a:rPr>
              <a:t>1.1</a:t>
            </a:r>
            <a:endParaRPr sz="3200">
              <a:latin typeface="Caladea"/>
              <a:cs typeface="Calade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16898" y="6543664"/>
            <a:ext cx="153670" cy="211454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z="1200">
                <a:solidFill>
                  <a:srgbClr val="898989"/>
                </a:solidFill>
                <a:latin typeface="Carlito"/>
                <a:cs typeface="Carlito"/>
              </a:rPr>
              <a:t>2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421470"/>
            <a:ext cx="9144000" cy="5429885"/>
            <a:chOff x="0" y="1421470"/>
            <a:chExt cx="9144000" cy="5429885"/>
          </a:xfrm>
        </p:grpSpPr>
        <p:sp>
          <p:nvSpPr>
            <p:cNvPr id="3" name="object 3"/>
            <p:cNvSpPr/>
            <p:nvPr/>
          </p:nvSpPr>
          <p:spPr>
            <a:xfrm>
              <a:off x="0" y="2057401"/>
              <a:ext cx="9144000" cy="45967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273632" y="2510442"/>
              <a:ext cx="590203" cy="4946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971800" y="1421470"/>
              <a:ext cx="5182984" cy="6733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652655" y="1853730"/>
              <a:ext cx="2448102" cy="16583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77598" y="1882825"/>
              <a:ext cx="2344191" cy="15503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942704" y="3915295"/>
              <a:ext cx="1263534" cy="5029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275781" y="6087335"/>
              <a:ext cx="573023" cy="71018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Your First</a:t>
            </a:r>
            <a:r>
              <a:rPr dirty="0" spc="-45"/>
              <a:t> </a:t>
            </a:r>
            <a:r>
              <a:rPr dirty="0" spc="-5"/>
              <a:t>Program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927545" y="6140596"/>
            <a:ext cx="1856739" cy="5022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779"/>
              </a:lnSpc>
            </a:pPr>
            <a:r>
              <a:rPr dirty="0" sz="3200" spc="-5" i="1">
                <a:latin typeface="Caladea"/>
                <a:cs typeface="Caladea"/>
              </a:rPr>
              <a:t>Section</a:t>
            </a:r>
            <a:r>
              <a:rPr dirty="0" sz="3200" spc="-60" i="1">
                <a:latin typeface="Caladea"/>
                <a:cs typeface="Caladea"/>
              </a:rPr>
              <a:t> </a:t>
            </a:r>
            <a:r>
              <a:rPr dirty="0" sz="3200" spc="-5" i="1">
                <a:latin typeface="Caladea"/>
                <a:cs typeface="Caladea"/>
              </a:rPr>
              <a:t>1.1</a:t>
            </a:r>
            <a:endParaRPr sz="3200">
              <a:latin typeface="Caladea"/>
              <a:cs typeface="Calade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16898" y="6543664"/>
            <a:ext cx="153670" cy="211454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 sz="1200">
                <a:solidFill>
                  <a:srgbClr val="898989"/>
                </a:solidFill>
                <a:latin typeface="Carlito"/>
                <a:cs typeface="Carlito"/>
              </a:rPr>
              <a:t>2</a:t>
            </a:fld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42298" y="6536372"/>
            <a:ext cx="1028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98989"/>
                </a:solidFill>
                <a:latin typeface="Carlito"/>
                <a:cs typeface="Carlito"/>
              </a:rPr>
              <a:t>9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118" y="6366040"/>
            <a:ext cx="1332435" cy="4849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64433" y="161581"/>
            <a:ext cx="241998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Why</a:t>
            </a:r>
            <a:r>
              <a:rPr dirty="0" spc="-70"/>
              <a:t> </a:t>
            </a:r>
            <a:r>
              <a:rPr dirty="0" spc="-5"/>
              <a:t>Java?</a:t>
            </a:r>
          </a:p>
        </p:txBody>
      </p:sp>
      <p:sp>
        <p:nvSpPr>
          <p:cNvPr id="5" name="object 5"/>
          <p:cNvSpPr/>
          <p:nvPr/>
        </p:nvSpPr>
        <p:spPr>
          <a:xfrm>
            <a:off x="308189" y="4667846"/>
            <a:ext cx="309189" cy="215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8876" y="2055571"/>
            <a:ext cx="3728085" cy="944880"/>
          </a:xfrm>
          <a:custGeom>
            <a:avLst/>
            <a:gdLst/>
            <a:ahLst/>
            <a:cxnLst/>
            <a:rect l="l" t="t" r="r" b="b"/>
            <a:pathLst>
              <a:path w="3728085" h="944880">
                <a:moveTo>
                  <a:pt x="3727793" y="0"/>
                </a:moveTo>
                <a:lnTo>
                  <a:pt x="838758" y="0"/>
                </a:lnTo>
                <a:lnTo>
                  <a:pt x="0" y="0"/>
                </a:lnTo>
                <a:lnTo>
                  <a:pt x="0" y="944880"/>
                </a:lnTo>
                <a:lnTo>
                  <a:pt x="838758" y="944880"/>
                </a:lnTo>
                <a:lnTo>
                  <a:pt x="3727793" y="944880"/>
                </a:lnTo>
                <a:lnTo>
                  <a:pt x="3727793" y="0"/>
                </a:lnTo>
                <a:close/>
              </a:path>
            </a:pathLst>
          </a:custGeom>
          <a:solidFill>
            <a:srgbClr val="003681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8876" y="3335730"/>
            <a:ext cx="3728085" cy="335280"/>
          </a:xfrm>
          <a:custGeom>
            <a:avLst/>
            <a:gdLst/>
            <a:ahLst/>
            <a:cxnLst/>
            <a:rect l="l" t="t" r="r" b="b"/>
            <a:pathLst>
              <a:path w="3728085" h="335279">
                <a:moveTo>
                  <a:pt x="3727793" y="0"/>
                </a:moveTo>
                <a:lnTo>
                  <a:pt x="838758" y="0"/>
                </a:lnTo>
                <a:lnTo>
                  <a:pt x="0" y="0"/>
                </a:lnTo>
                <a:lnTo>
                  <a:pt x="0" y="335280"/>
                </a:lnTo>
                <a:lnTo>
                  <a:pt x="838758" y="335280"/>
                </a:lnTo>
                <a:lnTo>
                  <a:pt x="3727793" y="335280"/>
                </a:lnTo>
                <a:lnTo>
                  <a:pt x="3727793" y="0"/>
                </a:lnTo>
                <a:close/>
              </a:path>
            </a:pathLst>
          </a:custGeom>
          <a:solidFill>
            <a:srgbClr val="003681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8876" y="4250130"/>
            <a:ext cx="3728085" cy="370840"/>
          </a:xfrm>
          <a:custGeom>
            <a:avLst/>
            <a:gdLst/>
            <a:ahLst/>
            <a:cxnLst/>
            <a:rect l="l" t="t" r="r" b="b"/>
            <a:pathLst>
              <a:path w="3728085" h="370839">
                <a:moveTo>
                  <a:pt x="3727793" y="0"/>
                </a:moveTo>
                <a:lnTo>
                  <a:pt x="838758" y="0"/>
                </a:lnTo>
                <a:lnTo>
                  <a:pt x="0" y="0"/>
                </a:lnTo>
                <a:lnTo>
                  <a:pt x="0" y="370840"/>
                </a:lnTo>
                <a:lnTo>
                  <a:pt x="838758" y="370840"/>
                </a:lnTo>
                <a:lnTo>
                  <a:pt x="3727793" y="370840"/>
                </a:lnTo>
                <a:lnTo>
                  <a:pt x="3727793" y="0"/>
                </a:lnTo>
                <a:close/>
              </a:path>
            </a:pathLst>
          </a:custGeom>
          <a:solidFill>
            <a:srgbClr val="003681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8876" y="4991811"/>
            <a:ext cx="3728085" cy="370840"/>
          </a:xfrm>
          <a:custGeom>
            <a:avLst/>
            <a:gdLst/>
            <a:ahLst/>
            <a:cxnLst/>
            <a:rect l="l" t="t" r="r" b="b"/>
            <a:pathLst>
              <a:path w="3728085" h="370839">
                <a:moveTo>
                  <a:pt x="3727793" y="0"/>
                </a:moveTo>
                <a:lnTo>
                  <a:pt x="838758" y="0"/>
                </a:lnTo>
                <a:lnTo>
                  <a:pt x="0" y="0"/>
                </a:lnTo>
                <a:lnTo>
                  <a:pt x="0" y="370840"/>
                </a:lnTo>
                <a:lnTo>
                  <a:pt x="838758" y="370840"/>
                </a:lnTo>
                <a:lnTo>
                  <a:pt x="3727793" y="370840"/>
                </a:lnTo>
                <a:lnTo>
                  <a:pt x="3727793" y="0"/>
                </a:lnTo>
                <a:close/>
              </a:path>
            </a:pathLst>
          </a:custGeom>
          <a:solidFill>
            <a:srgbClr val="003681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37616" y="1224216"/>
            <a:ext cx="2984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Carlito"/>
                <a:cs typeface="Carlito"/>
              </a:rPr>
              <a:t>Java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6374" y="1224216"/>
            <a:ext cx="2708275" cy="629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930"/>
              </a:lnSpc>
              <a:spcBef>
                <a:spcPts val="100"/>
              </a:spcBef>
            </a:pPr>
            <a:r>
              <a:rPr dirty="0" sz="800" spc="-5" b="1">
                <a:latin typeface="Courier New"/>
                <a:cs typeface="Courier New"/>
              </a:rPr>
              <a:t>public class Hello World</a:t>
            </a:r>
            <a:r>
              <a:rPr dirty="0" sz="800" spc="-20" b="1">
                <a:latin typeface="Courier New"/>
                <a:cs typeface="Courier New"/>
              </a:rPr>
              <a:t> </a:t>
            </a:r>
            <a:r>
              <a:rPr dirty="0" sz="800" b="1">
                <a:latin typeface="Courier New"/>
                <a:cs typeface="Courier New"/>
              </a:rPr>
              <a:t>{</a:t>
            </a:r>
            <a:endParaRPr sz="800">
              <a:latin typeface="Courier New"/>
              <a:cs typeface="Courier New"/>
            </a:endParaRPr>
          </a:p>
          <a:p>
            <a:pPr algn="r" marR="5080">
              <a:lnSpc>
                <a:spcPts val="930"/>
              </a:lnSpc>
            </a:pPr>
            <a:r>
              <a:rPr dirty="0" sz="800" spc="-5" b="1">
                <a:latin typeface="Courier New"/>
                <a:cs typeface="Courier New"/>
              </a:rPr>
              <a:t>public static void main(String[] </a:t>
            </a:r>
            <a:r>
              <a:rPr dirty="0" sz="800" b="1">
                <a:latin typeface="Courier New"/>
                <a:cs typeface="Courier New"/>
              </a:rPr>
              <a:t>args)</a:t>
            </a:r>
            <a:r>
              <a:rPr dirty="0" sz="800" spc="-80" b="1">
                <a:latin typeface="Courier New"/>
                <a:cs typeface="Courier New"/>
              </a:rPr>
              <a:t> </a:t>
            </a:r>
            <a:r>
              <a:rPr dirty="0" sz="800" b="1">
                <a:latin typeface="Courier New"/>
                <a:cs typeface="Courier New"/>
              </a:rPr>
              <a:t>{</a:t>
            </a:r>
            <a:endParaRPr sz="800">
              <a:latin typeface="Courier New"/>
              <a:cs typeface="Courier New"/>
            </a:endParaRPr>
          </a:p>
          <a:p>
            <a:pPr algn="r" marR="5080">
              <a:lnSpc>
                <a:spcPts val="930"/>
              </a:lnSpc>
              <a:spcBef>
                <a:spcPts val="40"/>
              </a:spcBef>
            </a:pPr>
            <a:r>
              <a:rPr dirty="0" sz="800" spc="-5" b="1">
                <a:latin typeface="Courier New"/>
                <a:cs typeface="Courier New"/>
              </a:rPr>
              <a:t>System.out.println("Hello,</a:t>
            </a:r>
            <a:r>
              <a:rPr dirty="0" sz="800" spc="-15" b="1">
                <a:latin typeface="Courier New"/>
                <a:cs typeface="Courier New"/>
              </a:rPr>
              <a:t> </a:t>
            </a:r>
            <a:r>
              <a:rPr dirty="0" sz="800" spc="-5" b="1">
                <a:latin typeface="Courier New"/>
                <a:cs typeface="Courier New"/>
              </a:rPr>
              <a:t>World.");</a:t>
            </a:r>
            <a:endParaRPr sz="800">
              <a:latin typeface="Courier New"/>
              <a:cs typeface="Courier New"/>
            </a:endParaRPr>
          </a:p>
          <a:p>
            <a:pPr marL="256540">
              <a:lnSpc>
                <a:spcPts val="930"/>
              </a:lnSpc>
            </a:pPr>
            <a:r>
              <a:rPr dirty="0" sz="800" b="1">
                <a:latin typeface="Courier New"/>
                <a:cs typeface="Courier New"/>
              </a:rPr>
              <a:t>}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800" b="1">
                <a:latin typeface="Courier New"/>
                <a:cs typeface="Courier New"/>
              </a:rPr>
              <a:t>}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0316" y="2088591"/>
            <a:ext cx="3860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rlito"/>
                <a:cs typeface="Carlito"/>
              </a:rPr>
              <a:t>C/C</a:t>
            </a:r>
            <a:r>
              <a:rPr dirty="0" sz="1200" spc="-5">
                <a:latin typeface="Carlito"/>
                <a:cs typeface="Carlito"/>
              </a:rPr>
              <a:t>++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89074" y="2088591"/>
            <a:ext cx="111061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latin typeface="Courier New"/>
                <a:cs typeface="Courier New"/>
              </a:rPr>
              <a:t>#include</a:t>
            </a:r>
            <a:r>
              <a:rPr dirty="0" sz="800" spc="-80">
                <a:latin typeface="Courier New"/>
                <a:cs typeface="Courier New"/>
              </a:rPr>
              <a:t> </a:t>
            </a:r>
            <a:r>
              <a:rPr dirty="0" sz="800">
                <a:latin typeface="Courier New"/>
                <a:cs typeface="Courier New"/>
              </a:rPr>
              <a:t>&lt;stdio.h&gt;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89074" y="2329891"/>
            <a:ext cx="2025014" cy="5156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43840" marR="5080" indent="-244475">
              <a:lnSpc>
                <a:spcPct val="99000"/>
              </a:lnSpc>
              <a:spcBef>
                <a:spcPts val="110"/>
              </a:spcBef>
            </a:pPr>
            <a:r>
              <a:rPr dirty="0" sz="800" spc="-5">
                <a:latin typeface="Courier New"/>
                <a:cs typeface="Courier New"/>
              </a:rPr>
              <a:t>int main(int </a:t>
            </a:r>
            <a:r>
              <a:rPr dirty="0" sz="800">
                <a:latin typeface="Courier New"/>
                <a:cs typeface="Courier New"/>
              </a:rPr>
              <a:t>argc, </a:t>
            </a:r>
            <a:r>
              <a:rPr dirty="0" sz="800" spc="-5">
                <a:latin typeface="Courier New"/>
                <a:cs typeface="Courier New"/>
              </a:rPr>
              <a:t>char** </a:t>
            </a:r>
            <a:r>
              <a:rPr dirty="0" sz="800">
                <a:latin typeface="Courier New"/>
                <a:cs typeface="Courier New"/>
              </a:rPr>
              <a:t>argv) {  </a:t>
            </a:r>
            <a:r>
              <a:rPr dirty="0" sz="800" spc="-5">
                <a:latin typeface="Courier New"/>
                <a:cs typeface="Courier New"/>
              </a:rPr>
              <a:t>printf("Hello, World.\n");  return</a:t>
            </a:r>
            <a:r>
              <a:rPr dirty="0" sz="800" spc="-10">
                <a:latin typeface="Courier New"/>
                <a:cs typeface="Courier New"/>
              </a:rPr>
              <a:t> </a:t>
            </a:r>
            <a:r>
              <a:rPr dirty="0" sz="800" spc="-5">
                <a:latin typeface="Courier New"/>
                <a:cs typeface="Courier New"/>
              </a:rPr>
              <a:t>0;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dirty="0" sz="800">
                <a:latin typeface="Courier New"/>
                <a:cs typeface="Courier New"/>
              </a:rPr>
              <a:t>}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7616" y="3033471"/>
            <a:ext cx="4679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rlito"/>
                <a:cs typeface="Carlito"/>
              </a:rPr>
              <a:t>Matlab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76374" y="3033471"/>
            <a:ext cx="124523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latin typeface="Courier New"/>
                <a:cs typeface="Courier New"/>
              </a:rPr>
              <a:t>disp('Hello,</a:t>
            </a:r>
            <a:r>
              <a:rPr dirty="0" sz="800" spc="-60">
                <a:latin typeface="Courier New"/>
                <a:cs typeface="Courier New"/>
              </a:rPr>
              <a:t> </a:t>
            </a:r>
            <a:r>
              <a:rPr dirty="0" sz="800" spc="-5">
                <a:latin typeface="Courier New"/>
                <a:cs typeface="Courier New"/>
              </a:rPr>
              <a:t>World.)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0316" y="3368751"/>
            <a:ext cx="6299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rlito"/>
                <a:cs typeface="Carlito"/>
              </a:rPr>
              <a:t>JavaScript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89074" y="3368751"/>
            <a:ext cx="19640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latin typeface="Courier New"/>
                <a:cs typeface="Courier New"/>
              </a:rPr>
              <a:t>document.write("Hello,</a:t>
            </a:r>
            <a:r>
              <a:rPr dirty="0" sz="800" spc="-25">
                <a:latin typeface="Courier New"/>
                <a:cs typeface="Courier New"/>
              </a:rPr>
              <a:t> </a:t>
            </a:r>
            <a:r>
              <a:rPr dirty="0" sz="800" spc="-5">
                <a:latin typeface="Courier New"/>
                <a:cs typeface="Courier New"/>
              </a:rPr>
              <a:t>World.");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7616" y="3704031"/>
            <a:ext cx="48640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rlito"/>
                <a:cs typeface="Carlito"/>
              </a:rPr>
              <a:t>F</a:t>
            </a:r>
            <a:r>
              <a:rPr dirty="0" sz="1200" spc="-5">
                <a:latin typeface="Carlito"/>
                <a:cs typeface="Carlito"/>
              </a:rPr>
              <a:t>o</a:t>
            </a:r>
            <a:r>
              <a:rPr dirty="0" sz="1200">
                <a:latin typeface="Carlito"/>
                <a:cs typeface="Carlito"/>
              </a:rPr>
              <a:t>rt</a:t>
            </a:r>
            <a:r>
              <a:rPr dirty="0" sz="1200" spc="-5">
                <a:latin typeface="Carlito"/>
                <a:cs typeface="Carlito"/>
              </a:rPr>
              <a:t>r</a:t>
            </a:r>
            <a:r>
              <a:rPr dirty="0" sz="1200">
                <a:latin typeface="Carlito"/>
                <a:cs typeface="Carlito"/>
              </a:rPr>
              <a:t>an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76374" y="3704031"/>
            <a:ext cx="1489075" cy="388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930"/>
              </a:lnSpc>
              <a:spcBef>
                <a:spcPts val="100"/>
              </a:spcBef>
            </a:pPr>
            <a:r>
              <a:rPr dirty="0" sz="800" spc="-5">
                <a:latin typeface="Courier New"/>
                <a:cs typeface="Courier New"/>
              </a:rPr>
              <a:t>PROGRAM</a:t>
            </a:r>
            <a:r>
              <a:rPr dirty="0" sz="800" spc="-15">
                <a:latin typeface="Courier New"/>
                <a:cs typeface="Courier New"/>
              </a:rPr>
              <a:t> </a:t>
            </a:r>
            <a:r>
              <a:rPr dirty="0" sz="800" spc="-5">
                <a:latin typeface="Courier New"/>
                <a:cs typeface="Courier New"/>
              </a:rPr>
              <a:t>HELLO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930"/>
              </a:lnSpc>
            </a:pPr>
            <a:r>
              <a:rPr dirty="0" sz="800" spc="-5">
                <a:latin typeface="Courier New"/>
                <a:cs typeface="Courier New"/>
              </a:rPr>
              <a:t>PRINT *, 'Hello,</a:t>
            </a:r>
            <a:r>
              <a:rPr dirty="0" sz="800" spc="-80">
                <a:latin typeface="Courier New"/>
                <a:cs typeface="Courier New"/>
              </a:rPr>
              <a:t> </a:t>
            </a:r>
            <a:r>
              <a:rPr dirty="0" sz="800" spc="-5">
                <a:latin typeface="Courier New"/>
                <a:cs typeface="Courier New"/>
              </a:rPr>
              <a:t>World.'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800" spc="-5">
                <a:latin typeface="Courier New"/>
                <a:cs typeface="Courier New"/>
              </a:rPr>
              <a:t>END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0316" y="4283150"/>
            <a:ext cx="4248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rlito"/>
                <a:cs typeface="Carlito"/>
              </a:rPr>
              <a:t>OCa</a:t>
            </a:r>
            <a:r>
              <a:rPr dirty="0" sz="1200" spc="-5">
                <a:latin typeface="Carlito"/>
                <a:cs typeface="Carlito"/>
              </a:rPr>
              <a:t>m</a:t>
            </a:r>
            <a:r>
              <a:rPr dirty="0" sz="1200">
                <a:latin typeface="Carlito"/>
                <a:cs typeface="Carlito"/>
              </a:rPr>
              <a:t>l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89074" y="4283150"/>
            <a:ext cx="178117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Courier New"/>
                <a:cs typeface="Courier New"/>
              </a:rPr>
              <a:t>print_endline </a:t>
            </a:r>
            <a:r>
              <a:rPr dirty="0" sz="800" spc="-5">
                <a:latin typeface="Courier New"/>
                <a:cs typeface="Courier New"/>
              </a:rPr>
              <a:t>"Hello,</a:t>
            </a:r>
            <a:r>
              <a:rPr dirty="0" sz="800" spc="-90">
                <a:latin typeface="Courier New"/>
                <a:cs typeface="Courier New"/>
              </a:rPr>
              <a:t> </a:t>
            </a:r>
            <a:r>
              <a:rPr dirty="0" sz="800" spc="-5">
                <a:latin typeface="Courier New"/>
                <a:cs typeface="Courier New"/>
              </a:rPr>
              <a:t>World."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7616" y="4653991"/>
            <a:ext cx="2641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rlito"/>
                <a:cs typeface="Carlito"/>
              </a:rPr>
              <a:t>Lisp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76374" y="4653991"/>
            <a:ext cx="142811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Courier New"/>
                <a:cs typeface="Courier New"/>
              </a:rPr>
              <a:t>(princ </a:t>
            </a:r>
            <a:r>
              <a:rPr dirty="0" sz="800" spc="-5">
                <a:latin typeface="Courier New"/>
                <a:cs typeface="Courier New"/>
              </a:rPr>
              <a:t>"Hello,</a:t>
            </a:r>
            <a:r>
              <a:rPr dirty="0" sz="800" spc="-90">
                <a:latin typeface="Courier New"/>
                <a:cs typeface="Courier New"/>
              </a:rPr>
              <a:t> </a:t>
            </a:r>
            <a:r>
              <a:rPr dirty="0" sz="800" spc="-5">
                <a:latin typeface="Courier New"/>
                <a:cs typeface="Courier New"/>
              </a:rPr>
              <a:t>World.")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0316" y="5024831"/>
            <a:ext cx="1524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rlito"/>
                <a:cs typeface="Carlito"/>
              </a:rPr>
              <a:t>sh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89074" y="5024831"/>
            <a:ext cx="111061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latin typeface="Courier New"/>
                <a:cs typeface="Courier New"/>
              </a:rPr>
              <a:t>echo Hello,</a:t>
            </a:r>
            <a:r>
              <a:rPr dirty="0" sz="800" spc="-85">
                <a:latin typeface="Courier New"/>
                <a:cs typeface="Courier New"/>
              </a:rPr>
              <a:t> </a:t>
            </a:r>
            <a:r>
              <a:rPr dirty="0" sz="800" spc="-5">
                <a:latin typeface="Courier New"/>
                <a:cs typeface="Courier New"/>
              </a:rPr>
              <a:t>World.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7616" y="5395671"/>
            <a:ext cx="3219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rlito"/>
                <a:cs typeface="Carlito"/>
              </a:rPr>
              <a:t>Lo</a:t>
            </a:r>
            <a:r>
              <a:rPr dirty="0" sz="1200" spc="-5">
                <a:latin typeface="Carlito"/>
                <a:cs typeface="Carlito"/>
              </a:rPr>
              <a:t>g</a:t>
            </a:r>
            <a:r>
              <a:rPr dirty="0" sz="1200">
                <a:latin typeface="Carlito"/>
                <a:cs typeface="Carlito"/>
              </a:rPr>
              <a:t>o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76374" y="5395671"/>
            <a:ext cx="130619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latin typeface="Courier New"/>
                <a:cs typeface="Courier New"/>
              </a:rPr>
              <a:t>print [Hello,</a:t>
            </a:r>
            <a:r>
              <a:rPr dirty="0" sz="800" spc="-80">
                <a:latin typeface="Courier New"/>
                <a:cs typeface="Courier New"/>
              </a:rPr>
              <a:t> </a:t>
            </a:r>
            <a:r>
              <a:rPr dirty="0" sz="800" spc="-5">
                <a:latin typeface="Courier New"/>
                <a:cs typeface="Courier New"/>
              </a:rPr>
              <a:t>World.]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65055" y="4299216"/>
            <a:ext cx="464212" cy="2103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83141" y="2079618"/>
            <a:ext cx="339297" cy="8790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93571" y="1191196"/>
            <a:ext cx="235686" cy="2356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75776" y="3059810"/>
            <a:ext cx="247677" cy="2226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/>
          <p:cNvGrpSpPr/>
          <p:nvPr/>
        </p:nvGrpSpPr>
        <p:grpSpPr>
          <a:xfrm>
            <a:off x="337317" y="3378580"/>
            <a:ext cx="292100" cy="614045"/>
            <a:chOff x="337317" y="3378580"/>
            <a:chExt cx="292100" cy="614045"/>
          </a:xfrm>
        </p:grpSpPr>
        <p:sp>
          <p:nvSpPr>
            <p:cNvPr id="34" name="object 34"/>
            <p:cNvSpPr/>
            <p:nvPr/>
          </p:nvSpPr>
          <p:spPr>
            <a:xfrm>
              <a:off x="337317" y="3378580"/>
              <a:ext cx="286890" cy="24792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49271" y="3712527"/>
              <a:ext cx="279996" cy="27999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283030" y="5017973"/>
            <a:ext cx="406400" cy="702310"/>
            <a:chOff x="283030" y="5017973"/>
            <a:chExt cx="406400" cy="702310"/>
          </a:xfrm>
        </p:grpSpPr>
        <p:sp>
          <p:nvSpPr>
            <p:cNvPr id="37" name="object 37"/>
            <p:cNvSpPr/>
            <p:nvPr/>
          </p:nvSpPr>
          <p:spPr>
            <a:xfrm>
              <a:off x="348772" y="5017973"/>
              <a:ext cx="275436" cy="2754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83030" y="5313646"/>
              <a:ext cx="406399" cy="4064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5414708" y="5167934"/>
            <a:ext cx="8693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Carlito"/>
                <a:cs typeface="Carlito"/>
              </a:rPr>
              <a:t>x86</a:t>
            </a:r>
            <a:r>
              <a:rPr dirty="0" sz="1200" spc="-50">
                <a:latin typeface="Carlito"/>
                <a:cs typeface="Carlito"/>
              </a:rPr>
              <a:t> </a:t>
            </a:r>
            <a:r>
              <a:rPr dirty="0" sz="1200" spc="-5">
                <a:latin typeface="Carlito"/>
                <a:cs typeface="Carlito"/>
              </a:rPr>
              <a:t>Assembly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465366" y="5167934"/>
            <a:ext cx="696595" cy="388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930"/>
              </a:lnSpc>
              <a:spcBef>
                <a:spcPts val="100"/>
              </a:spcBef>
            </a:pPr>
            <a:r>
              <a:rPr dirty="0" sz="800" spc="-5">
                <a:latin typeface="Courier New"/>
                <a:cs typeface="Courier New"/>
              </a:rPr>
              <a:t>.model</a:t>
            </a:r>
            <a:r>
              <a:rPr dirty="0" sz="800" spc="-80">
                <a:latin typeface="Courier New"/>
                <a:cs typeface="Courier New"/>
              </a:rPr>
              <a:t> </a:t>
            </a:r>
            <a:r>
              <a:rPr dirty="0" sz="800" spc="-5">
                <a:latin typeface="Courier New"/>
                <a:cs typeface="Courier New"/>
              </a:rPr>
              <a:t>tiny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930"/>
              </a:lnSpc>
            </a:pPr>
            <a:r>
              <a:rPr dirty="0" sz="800" spc="-5">
                <a:latin typeface="Courier New"/>
                <a:cs typeface="Courier New"/>
              </a:rPr>
              <a:t>.code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800" spc="-5">
                <a:latin typeface="Courier New"/>
                <a:cs typeface="Courier New"/>
              </a:rPr>
              <a:t>org</a:t>
            </a:r>
            <a:r>
              <a:rPr dirty="0" sz="800" spc="-30">
                <a:latin typeface="Courier New"/>
                <a:cs typeface="Courier New"/>
              </a:rPr>
              <a:t> </a:t>
            </a:r>
            <a:r>
              <a:rPr dirty="0" sz="800" spc="-5">
                <a:latin typeface="Courier New"/>
                <a:cs typeface="Courier New"/>
              </a:rPr>
              <a:t>100h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136008" y="5777537"/>
            <a:ext cx="1428115" cy="388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930"/>
              </a:lnSpc>
              <a:spcBef>
                <a:spcPts val="100"/>
              </a:spcBef>
            </a:pPr>
            <a:r>
              <a:rPr dirty="0" sz="800" spc="-5">
                <a:latin typeface="Courier New"/>
                <a:cs typeface="Courier New"/>
              </a:rPr>
              <a:t>ah,9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930"/>
              </a:lnSpc>
            </a:pPr>
            <a:r>
              <a:rPr dirty="0" sz="800">
                <a:latin typeface="Courier New"/>
                <a:cs typeface="Courier New"/>
              </a:rPr>
              <a:t>dx,offset</a:t>
            </a:r>
            <a:r>
              <a:rPr dirty="0" sz="800" spc="-90">
                <a:latin typeface="Courier New"/>
                <a:cs typeface="Courier New"/>
              </a:rPr>
              <a:t> </a:t>
            </a:r>
            <a:r>
              <a:rPr dirty="0" sz="800">
                <a:latin typeface="Courier New"/>
                <a:cs typeface="Courier New"/>
              </a:rPr>
              <a:t>hello_message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800" spc="-5">
                <a:latin typeface="Courier New"/>
                <a:cs typeface="Courier New"/>
              </a:rPr>
              <a:t>21h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65366" y="5650537"/>
            <a:ext cx="635635" cy="629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56540" marR="5080" indent="-244475">
              <a:lnSpc>
                <a:spcPct val="99000"/>
              </a:lnSpc>
              <a:spcBef>
                <a:spcPts val="110"/>
              </a:spcBef>
            </a:pPr>
            <a:r>
              <a:rPr dirty="0" sz="800" spc="-5">
                <a:latin typeface="Courier New"/>
                <a:cs typeface="Courier New"/>
              </a:rPr>
              <a:t>main </a:t>
            </a:r>
            <a:r>
              <a:rPr dirty="0" sz="800">
                <a:latin typeface="Courier New"/>
                <a:cs typeface="Courier New"/>
              </a:rPr>
              <a:t>proc  mov  mov  </a:t>
            </a:r>
            <a:r>
              <a:rPr dirty="0" sz="800" spc="-5">
                <a:latin typeface="Courier New"/>
                <a:cs typeface="Courier New"/>
              </a:rPr>
              <a:t>int  </a:t>
            </a:r>
            <a:r>
              <a:rPr dirty="0" sz="800">
                <a:latin typeface="Courier New"/>
                <a:cs typeface="Courier New"/>
              </a:rPr>
              <a:t>retn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465366" y="6260137"/>
            <a:ext cx="2037714" cy="38862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900"/>
              </a:lnSpc>
              <a:spcBef>
                <a:spcPts val="180"/>
              </a:spcBef>
            </a:pPr>
            <a:r>
              <a:rPr dirty="0" sz="800">
                <a:latin typeface="Courier New"/>
                <a:cs typeface="Courier New"/>
              </a:rPr>
              <a:t>hello_message db </a:t>
            </a:r>
            <a:r>
              <a:rPr dirty="0" sz="800" spc="-5">
                <a:latin typeface="Courier New"/>
                <a:cs typeface="Courier New"/>
              </a:rPr>
              <a:t>'Hello,</a:t>
            </a:r>
            <a:r>
              <a:rPr dirty="0" sz="800" spc="-95">
                <a:latin typeface="Courier New"/>
                <a:cs typeface="Courier New"/>
              </a:rPr>
              <a:t> </a:t>
            </a:r>
            <a:r>
              <a:rPr dirty="0" sz="800" spc="-5">
                <a:latin typeface="Courier New"/>
                <a:cs typeface="Courier New"/>
              </a:rPr>
              <a:t>world.$'  main </a:t>
            </a:r>
            <a:r>
              <a:rPr dirty="0" sz="800">
                <a:latin typeface="Courier New"/>
                <a:cs typeface="Courier New"/>
              </a:rPr>
              <a:t>endp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377825" algn="l"/>
              </a:tabLst>
            </a:pPr>
            <a:r>
              <a:rPr dirty="0" sz="800" spc="-5">
                <a:latin typeface="Courier New"/>
                <a:cs typeface="Courier New"/>
              </a:rPr>
              <a:t>end	main</a:t>
            </a:r>
            <a:endParaRPr sz="800">
              <a:latin typeface="Courier New"/>
              <a:cs typeface="Courier New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350031" y="561436"/>
            <a:ext cx="5798820" cy="6113780"/>
            <a:chOff x="3350031" y="561436"/>
            <a:chExt cx="5798820" cy="6113780"/>
          </a:xfrm>
        </p:grpSpPr>
        <p:sp>
          <p:nvSpPr>
            <p:cNvPr id="45" name="object 45"/>
            <p:cNvSpPr/>
            <p:nvPr/>
          </p:nvSpPr>
          <p:spPr>
            <a:xfrm>
              <a:off x="5024183" y="5134914"/>
              <a:ext cx="323748" cy="32374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350031" y="5897880"/>
              <a:ext cx="2024151" cy="77724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5266118" y="4958538"/>
              <a:ext cx="1911921" cy="165839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5291048" y="4983476"/>
              <a:ext cx="1803857" cy="15503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5020706" y="568496"/>
              <a:ext cx="4123293" cy="266699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020702" y="566199"/>
              <a:ext cx="4123690" cy="2669540"/>
            </a:xfrm>
            <a:custGeom>
              <a:avLst/>
              <a:gdLst/>
              <a:ahLst/>
              <a:cxnLst/>
              <a:rect l="l" t="t" r="r" b="b"/>
              <a:pathLst>
                <a:path w="4123690" h="2669540">
                  <a:moveTo>
                    <a:pt x="408988" y="878703"/>
                  </a:moveTo>
                  <a:lnTo>
                    <a:pt x="403833" y="836518"/>
                  </a:lnTo>
                  <a:lnTo>
                    <a:pt x="402546" y="794760"/>
                  </a:lnTo>
                  <a:lnTo>
                    <a:pt x="405011" y="753554"/>
                  </a:lnTo>
                  <a:lnTo>
                    <a:pt x="411112" y="713024"/>
                  </a:lnTo>
                  <a:lnTo>
                    <a:pt x="420732" y="673292"/>
                  </a:lnTo>
                  <a:lnTo>
                    <a:pt x="433755" y="634482"/>
                  </a:lnTo>
                  <a:lnTo>
                    <a:pt x="450064" y="596718"/>
                  </a:lnTo>
                  <a:lnTo>
                    <a:pt x="469545" y="560123"/>
                  </a:lnTo>
                  <a:lnTo>
                    <a:pt x="492079" y="524821"/>
                  </a:lnTo>
                  <a:lnTo>
                    <a:pt x="517552" y="490935"/>
                  </a:lnTo>
                  <a:lnTo>
                    <a:pt x="545847" y="458590"/>
                  </a:lnTo>
                  <a:lnTo>
                    <a:pt x="576847" y="427907"/>
                  </a:lnTo>
                  <a:lnTo>
                    <a:pt x="610437" y="399012"/>
                  </a:lnTo>
                  <a:lnTo>
                    <a:pt x="646500" y="372028"/>
                  </a:lnTo>
                  <a:lnTo>
                    <a:pt x="684919" y="347077"/>
                  </a:lnTo>
                  <a:lnTo>
                    <a:pt x="725580" y="324284"/>
                  </a:lnTo>
                  <a:lnTo>
                    <a:pt x="768365" y="303773"/>
                  </a:lnTo>
                  <a:lnTo>
                    <a:pt x="813158" y="285666"/>
                  </a:lnTo>
                  <a:lnTo>
                    <a:pt x="859844" y="270087"/>
                  </a:lnTo>
                  <a:lnTo>
                    <a:pt x="908305" y="257161"/>
                  </a:lnTo>
                  <a:lnTo>
                    <a:pt x="958426" y="247009"/>
                  </a:lnTo>
                  <a:lnTo>
                    <a:pt x="1010090" y="239757"/>
                  </a:lnTo>
                  <a:lnTo>
                    <a:pt x="1062055" y="235626"/>
                  </a:lnTo>
                  <a:lnTo>
                    <a:pt x="1114003" y="234626"/>
                  </a:lnTo>
                  <a:lnTo>
                    <a:pt x="1165726" y="236722"/>
                  </a:lnTo>
                  <a:lnTo>
                    <a:pt x="1217016" y="241882"/>
                  </a:lnTo>
                  <a:lnTo>
                    <a:pt x="1267665" y="250070"/>
                  </a:lnTo>
                  <a:lnTo>
                    <a:pt x="1317464" y="261255"/>
                  </a:lnTo>
                  <a:lnTo>
                    <a:pt x="1366205" y="275401"/>
                  </a:lnTo>
                  <a:lnTo>
                    <a:pt x="1413680" y="292476"/>
                  </a:lnTo>
                  <a:lnTo>
                    <a:pt x="1459680" y="312445"/>
                  </a:lnTo>
                  <a:lnTo>
                    <a:pt x="1485357" y="277225"/>
                  </a:lnTo>
                  <a:lnTo>
                    <a:pt x="1514327" y="244585"/>
                  </a:lnTo>
                  <a:lnTo>
                    <a:pt x="1546323" y="214589"/>
                  </a:lnTo>
                  <a:lnTo>
                    <a:pt x="1581081" y="187303"/>
                  </a:lnTo>
                  <a:lnTo>
                    <a:pt x="1618338" y="162793"/>
                  </a:lnTo>
                  <a:lnTo>
                    <a:pt x="1657827" y="141125"/>
                  </a:lnTo>
                  <a:lnTo>
                    <a:pt x="1699284" y="122363"/>
                  </a:lnTo>
                  <a:lnTo>
                    <a:pt x="1742445" y="106574"/>
                  </a:lnTo>
                  <a:lnTo>
                    <a:pt x="1787045" y="93823"/>
                  </a:lnTo>
                  <a:lnTo>
                    <a:pt x="1832818" y="84176"/>
                  </a:lnTo>
                  <a:lnTo>
                    <a:pt x="1879501" y="77698"/>
                  </a:lnTo>
                  <a:lnTo>
                    <a:pt x="1926829" y="74456"/>
                  </a:lnTo>
                  <a:lnTo>
                    <a:pt x="1974537" y="74514"/>
                  </a:lnTo>
                  <a:lnTo>
                    <a:pt x="2022360" y="77938"/>
                  </a:lnTo>
                  <a:lnTo>
                    <a:pt x="2070033" y="84794"/>
                  </a:lnTo>
                  <a:lnTo>
                    <a:pt x="2117292" y="95147"/>
                  </a:lnTo>
                  <a:lnTo>
                    <a:pt x="2163873" y="109064"/>
                  </a:lnTo>
                  <a:lnTo>
                    <a:pt x="2209509" y="126609"/>
                  </a:lnTo>
                  <a:lnTo>
                    <a:pt x="2244228" y="142867"/>
                  </a:lnTo>
                  <a:lnTo>
                    <a:pt x="2308786" y="181199"/>
                  </a:lnTo>
                  <a:lnTo>
                    <a:pt x="2338369" y="203123"/>
                  </a:lnTo>
                  <a:lnTo>
                    <a:pt x="2362827" y="168282"/>
                  </a:lnTo>
                  <a:lnTo>
                    <a:pt x="2391198" y="136415"/>
                  </a:lnTo>
                  <a:lnTo>
                    <a:pt x="2423109" y="107622"/>
                  </a:lnTo>
                  <a:lnTo>
                    <a:pt x="2458190" y="82004"/>
                  </a:lnTo>
                  <a:lnTo>
                    <a:pt x="2496070" y="59660"/>
                  </a:lnTo>
                  <a:lnTo>
                    <a:pt x="2536377" y="40692"/>
                  </a:lnTo>
                  <a:lnTo>
                    <a:pt x="2578739" y="25200"/>
                  </a:lnTo>
                  <a:lnTo>
                    <a:pt x="2622786" y="13284"/>
                  </a:lnTo>
                  <a:lnTo>
                    <a:pt x="2668146" y="5045"/>
                  </a:lnTo>
                  <a:lnTo>
                    <a:pt x="2714448" y="584"/>
                  </a:lnTo>
                  <a:lnTo>
                    <a:pt x="2761321" y="0"/>
                  </a:lnTo>
                  <a:lnTo>
                    <a:pt x="2808392" y="3394"/>
                  </a:lnTo>
                  <a:lnTo>
                    <a:pt x="2855292" y="10866"/>
                  </a:lnTo>
                  <a:lnTo>
                    <a:pt x="2901648" y="22518"/>
                  </a:lnTo>
                  <a:lnTo>
                    <a:pt x="2947089" y="38450"/>
                  </a:lnTo>
                  <a:lnTo>
                    <a:pt x="2992099" y="59294"/>
                  </a:lnTo>
                  <a:lnTo>
                    <a:pt x="3033747" y="84069"/>
                  </a:lnTo>
                  <a:lnTo>
                    <a:pt x="3071644" y="112516"/>
                  </a:lnTo>
                  <a:lnTo>
                    <a:pt x="3105399" y="144372"/>
                  </a:lnTo>
                  <a:lnTo>
                    <a:pt x="3140774" y="113961"/>
                  </a:lnTo>
                  <a:lnTo>
                    <a:pt x="3179033" y="87099"/>
                  </a:lnTo>
                  <a:lnTo>
                    <a:pt x="3219819" y="63811"/>
                  </a:lnTo>
                  <a:lnTo>
                    <a:pt x="3262774" y="44118"/>
                  </a:lnTo>
                  <a:lnTo>
                    <a:pt x="3307540" y="28047"/>
                  </a:lnTo>
                  <a:lnTo>
                    <a:pt x="3353760" y="15620"/>
                  </a:lnTo>
                  <a:lnTo>
                    <a:pt x="3401075" y="6861"/>
                  </a:lnTo>
                  <a:lnTo>
                    <a:pt x="3449127" y="1794"/>
                  </a:lnTo>
                  <a:lnTo>
                    <a:pt x="3497560" y="443"/>
                  </a:lnTo>
                  <a:lnTo>
                    <a:pt x="3546015" y="2831"/>
                  </a:lnTo>
                  <a:lnTo>
                    <a:pt x="3594134" y="8982"/>
                  </a:lnTo>
                  <a:lnTo>
                    <a:pt x="3641561" y="18921"/>
                  </a:lnTo>
                  <a:lnTo>
                    <a:pt x="3687936" y="32671"/>
                  </a:lnTo>
                  <a:lnTo>
                    <a:pt x="3732902" y="50255"/>
                  </a:lnTo>
                  <a:lnTo>
                    <a:pt x="3776102" y="71698"/>
                  </a:lnTo>
                  <a:lnTo>
                    <a:pt x="3817178" y="97023"/>
                  </a:lnTo>
                  <a:lnTo>
                    <a:pt x="3859411" y="129457"/>
                  </a:lnTo>
                  <a:lnTo>
                    <a:pt x="3896498" y="165355"/>
                  </a:lnTo>
                  <a:lnTo>
                    <a:pt x="3928153" y="204313"/>
                  </a:lnTo>
                  <a:lnTo>
                    <a:pt x="3954088" y="245932"/>
                  </a:lnTo>
                  <a:lnTo>
                    <a:pt x="3974015" y="289809"/>
                  </a:lnTo>
                  <a:lnTo>
                    <a:pt x="3987648" y="335542"/>
                  </a:lnTo>
                  <a:lnTo>
                    <a:pt x="4038508" y="348892"/>
                  </a:lnTo>
                  <a:lnTo>
                    <a:pt x="4086689" y="365784"/>
                  </a:lnTo>
                  <a:lnTo>
                    <a:pt x="4123297" y="382096"/>
                  </a:lnTo>
                </a:path>
                <a:path w="4123690" h="2669540">
                  <a:moveTo>
                    <a:pt x="4123297" y="1795512"/>
                  </a:moveTo>
                  <a:lnTo>
                    <a:pt x="4042367" y="1825465"/>
                  </a:lnTo>
                  <a:lnTo>
                    <a:pt x="3993566" y="1838774"/>
                  </a:lnTo>
                  <a:lnTo>
                    <a:pt x="3943593" y="1849184"/>
                  </a:lnTo>
                  <a:lnTo>
                    <a:pt x="3892638" y="1856629"/>
                  </a:lnTo>
                  <a:lnTo>
                    <a:pt x="3890015" y="1898539"/>
                  </a:lnTo>
                  <a:lnTo>
                    <a:pt x="3883106" y="1939431"/>
                  </a:lnTo>
                  <a:lnTo>
                    <a:pt x="3872093" y="1979160"/>
                  </a:lnTo>
                  <a:lnTo>
                    <a:pt x="3857159" y="2017582"/>
                  </a:lnTo>
                  <a:lnTo>
                    <a:pt x="3838485" y="2054552"/>
                  </a:lnTo>
                  <a:lnTo>
                    <a:pt x="3816254" y="2089924"/>
                  </a:lnTo>
                  <a:lnTo>
                    <a:pt x="3790648" y="2123556"/>
                  </a:lnTo>
                  <a:lnTo>
                    <a:pt x="3761848" y="2155301"/>
                  </a:lnTo>
                  <a:lnTo>
                    <a:pt x="3730036" y="2185014"/>
                  </a:lnTo>
                  <a:lnTo>
                    <a:pt x="3695396" y="2212553"/>
                  </a:lnTo>
                  <a:lnTo>
                    <a:pt x="3658107" y="2237771"/>
                  </a:lnTo>
                  <a:lnTo>
                    <a:pt x="3618354" y="2260524"/>
                  </a:lnTo>
                  <a:lnTo>
                    <a:pt x="3576317" y="2280667"/>
                  </a:lnTo>
                  <a:lnTo>
                    <a:pt x="3532179" y="2298055"/>
                  </a:lnTo>
                  <a:lnTo>
                    <a:pt x="3486121" y="2312545"/>
                  </a:lnTo>
                  <a:lnTo>
                    <a:pt x="3438326" y="2323991"/>
                  </a:lnTo>
                  <a:lnTo>
                    <a:pt x="3388976" y="2332248"/>
                  </a:lnTo>
                  <a:lnTo>
                    <a:pt x="3338253" y="2337172"/>
                  </a:lnTo>
                  <a:lnTo>
                    <a:pt x="3286339" y="2338618"/>
                  </a:lnTo>
                  <a:lnTo>
                    <a:pt x="3231100" y="2336209"/>
                  </a:lnTo>
                  <a:lnTo>
                    <a:pt x="3176598" y="2329744"/>
                  </a:lnTo>
                  <a:lnTo>
                    <a:pt x="3123165" y="2319302"/>
                  </a:lnTo>
                  <a:lnTo>
                    <a:pt x="3071136" y="2304963"/>
                  </a:lnTo>
                  <a:lnTo>
                    <a:pt x="3020846" y="2286805"/>
                  </a:lnTo>
                  <a:lnTo>
                    <a:pt x="2972629" y="2264908"/>
                  </a:lnTo>
                  <a:lnTo>
                    <a:pt x="2955602" y="2305112"/>
                  </a:lnTo>
                  <a:lnTo>
                    <a:pt x="2935280" y="2343620"/>
                  </a:lnTo>
                  <a:lnTo>
                    <a:pt x="2911830" y="2380359"/>
                  </a:lnTo>
                  <a:lnTo>
                    <a:pt x="2885422" y="2415257"/>
                  </a:lnTo>
                  <a:lnTo>
                    <a:pt x="2856226" y="2448239"/>
                  </a:lnTo>
                  <a:lnTo>
                    <a:pt x="2824410" y="2479232"/>
                  </a:lnTo>
                  <a:lnTo>
                    <a:pt x="2790145" y="2508163"/>
                  </a:lnTo>
                  <a:lnTo>
                    <a:pt x="2753599" y="2534958"/>
                  </a:lnTo>
                  <a:lnTo>
                    <a:pt x="2714941" y="2559544"/>
                  </a:lnTo>
                  <a:lnTo>
                    <a:pt x="2674341" y="2581847"/>
                  </a:lnTo>
                  <a:lnTo>
                    <a:pt x="2631968" y="2601794"/>
                  </a:lnTo>
                  <a:lnTo>
                    <a:pt x="2587991" y="2619312"/>
                  </a:lnTo>
                  <a:lnTo>
                    <a:pt x="2542580" y="2634327"/>
                  </a:lnTo>
                  <a:lnTo>
                    <a:pt x="2495904" y="2646766"/>
                  </a:lnTo>
                  <a:lnTo>
                    <a:pt x="2448132" y="2656555"/>
                  </a:lnTo>
                  <a:lnTo>
                    <a:pt x="2399433" y="2663621"/>
                  </a:lnTo>
                  <a:lnTo>
                    <a:pt x="2349977" y="2667890"/>
                  </a:lnTo>
                  <a:lnTo>
                    <a:pt x="2299932" y="2669290"/>
                  </a:lnTo>
                  <a:lnTo>
                    <a:pt x="2249469" y="2667745"/>
                  </a:lnTo>
                  <a:lnTo>
                    <a:pt x="2198756" y="2663184"/>
                  </a:lnTo>
                  <a:lnTo>
                    <a:pt x="2147963" y="2655533"/>
                  </a:lnTo>
                  <a:lnTo>
                    <a:pt x="2097259" y="2644718"/>
                  </a:lnTo>
                  <a:lnTo>
                    <a:pt x="2046234" y="2630437"/>
                  </a:lnTo>
                  <a:lnTo>
                    <a:pt x="1996963" y="2613116"/>
                  </a:lnTo>
                  <a:lnTo>
                    <a:pt x="1949636" y="2592869"/>
                  </a:lnTo>
                  <a:lnTo>
                    <a:pt x="1904441" y="2569809"/>
                  </a:lnTo>
                  <a:lnTo>
                    <a:pt x="1861567" y="2544049"/>
                  </a:lnTo>
                  <a:lnTo>
                    <a:pt x="1821203" y="2515704"/>
                  </a:lnTo>
                  <a:lnTo>
                    <a:pt x="1783538" y="2484886"/>
                  </a:lnTo>
                  <a:lnTo>
                    <a:pt x="1748761" y="2451710"/>
                  </a:lnTo>
                  <a:lnTo>
                    <a:pt x="1717060" y="2416288"/>
                  </a:lnTo>
                  <a:lnTo>
                    <a:pt x="1672737" y="2436408"/>
                  </a:lnTo>
                  <a:lnTo>
                    <a:pt x="1627539" y="2454024"/>
                  </a:lnTo>
                  <a:lnTo>
                    <a:pt x="1581594" y="2469163"/>
                  </a:lnTo>
                  <a:lnTo>
                    <a:pt x="1535032" y="2481851"/>
                  </a:lnTo>
                  <a:lnTo>
                    <a:pt x="1487981" y="2492114"/>
                  </a:lnTo>
                  <a:lnTo>
                    <a:pt x="1440570" y="2499978"/>
                  </a:lnTo>
                  <a:lnTo>
                    <a:pt x="1392929" y="2505470"/>
                  </a:lnTo>
                  <a:lnTo>
                    <a:pt x="1345186" y="2508615"/>
                  </a:lnTo>
                  <a:lnTo>
                    <a:pt x="1297471" y="2509439"/>
                  </a:lnTo>
                  <a:lnTo>
                    <a:pt x="1249912" y="2507969"/>
                  </a:lnTo>
                  <a:lnTo>
                    <a:pt x="1202638" y="2504230"/>
                  </a:lnTo>
                  <a:lnTo>
                    <a:pt x="1155780" y="2498249"/>
                  </a:lnTo>
                  <a:lnTo>
                    <a:pt x="1109464" y="2490052"/>
                  </a:lnTo>
                  <a:lnTo>
                    <a:pt x="1063822" y="2479664"/>
                  </a:lnTo>
                  <a:lnTo>
                    <a:pt x="1018981" y="2467113"/>
                  </a:lnTo>
                  <a:lnTo>
                    <a:pt x="975071" y="2452423"/>
                  </a:lnTo>
                  <a:lnTo>
                    <a:pt x="932220" y="2435621"/>
                  </a:lnTo>
                  <a:lnTo>
                    <a:pt x="890558" y="2416733"/>
                  </a:lnTo>
                  <a:lnTo>
                    <a:pt x="850214" y="2395786"/>
                  </a:lnTo>
                  <a:lnTo>
                    <a:pt x="811317" y="2372805"/>
                  </a:lnTo>
                  <a:lnTo>
                    <a:pt x="773995" y="2347816"/>
                  </a:lnTo>
                  <a:lnTo>
                    <a:pt x="738378" y="2320845"/>
                  </a:lnTo>
                  <a:lnTo>
                    <a:pt x="704596" y="2291919"/>
                  </a:lnTo>
                  <a:lnTo>
                    <a:pt x="672776" y="2261063"/>
                  </a:lnTo>
                  <a:lnTo>
                    <a:pt x="643048" y="2228305"/>
                  </a:lnTo>
                  <a:lnTo>
                    <a:pt x="615540" y="2193668"/>
                  </a:lnTo>
                  <a:lnTo>
                    <a:pt x="607056" y="2181948"/>
                  </a:lnTo>
                  <a:lnTo>
                    <a:pt x="554193" y="2184475"/>
                  </a:lnTo>
                  <a:lnTo>
                    <a:pt x="502424" y="2182129"/>
                  </a:lnTo>
                  <a:lnTo>
                    <a:pt x="452126" y="2175153"/>
                  </a:lnTo>
                  <a:lnTo>
                    <a:pt x="403679" y="2163786"/>
                  </a:lnTo>
                  <a:lnTo>
                    <a:pt x="357458" y="2148269"/>
                  </a:lnTo>
                  <a:lnTo>
                    <a:pt x="313841" y="2128841"/>
                  </a:lnTo>
                  <a:lnTo>
                    <a:pt x="273207" y="2105745"/>
                  </a:lnTo>
                  <a:lnTo>
                    <a:pt x="235931" y="2079219"/>
                  </a:lnTo>
                  <a:lnTo>
                    <a:pt x="202393" y="2049505"/>
                  </a:lnTo>
                  <a:lnTo>
                    <a:pt x="172969" y="2016842"/>
                  </a:lnTo>
                  <a:lnTo>
                    <a:pt x="148037" y="1981472"/>
                  </a:lnTo>
                  <a:lnTo>
                    <a:pt x="127974" y="1943634"/>
                  </a:lnTo>
                  <a:lnTo>
                    <a:pt x="113158" y="1903570"/>
                  </a:lnTo>
                  <a:lnTo>
                    <a:pt x="103966" y="1861519"/>
                  </a:lnTo>
                  <a:lnTo>
                    <a:pt x="100889" y="1815795"/>
                  </a:lnTo>
                  <a:lnTo>
                    <a:pt x="104856" y="1770558"/>
                  </a:lnTo>
                  <a:lnTo>
                    <a:pt x="115664" y="1726307"/>
                  </a:lnTo>
                  <a:lnTo>
                    <a:pt x="133110" y="1683541"/>
                  </a:lnTo>
                  <a:lnTo>
                    <a:pt x="156990" y="1642757"/>
                  </a:lnTo>
                  <a:lnTo>
                    <a:pt x="187101" y="1604453"/>
                  </a:lnTo>
                  <a:lnTo>
                    <a:pt x="223239" y="1569129"/>
                  </a:lnTo>
                  <a:lnTo>
                    <a:pt x="179310" y="1545357"/>
                  </a:lnTo>
                  <a:lnTo>
                    <a:pt x="139880" y="1518214"/>
                  </a:lnTo>
                  <a:lnTo>
                    <a:pt x="105070" y="1488076"/>
                  </a:lnTo>
                  <a:lnTo>
                    <a:pt x="74999" y="1455320"/>
                  </a:lnTo>
                  <a:lnTo>
                    <a:pt x="49791" y="1420323"/>
                  </a:lnTo>
                  <a:lnTo>
                    <a:pt x="29566" y="1383462"/>
                  </a:lnTo>
                  <a:lnTo>
                    <a:pt x="14444" y="1345114"/>
                  </a:lnTo>
                  <a:lnTo>
                    <a:pt x="4549" y="1305656"/>
                  </a:lnTo>
                  <a:lnTo>
                    <a:pt x="0" y="1265465"/>
                  </a:lnTo>
                  <a:lnTo>
                    <a:pt x="918" y="1224918"/>
                  </a:lnTo>
                  <a:lnTo>
                    <a:pt x="7426" y="1184392"/>
                  </a:lnTo>
                  <a:lnTo>
                    <a:pt x="19644" y="1144264"/>
                  </a:lnTo>
                  <a:lnTo>
                    <a:pt x="37693" y="1104911"/>
                  </a:lnTo>
                  <a:lnTo>
                    <a:pt x="61695" y="1066709"/>
                  </a:lnTo>
                  <a:lnTo>
                    <a:pt x="91468" y="1030495"/>
                  </a:lnTo>
                  <a:lnTo>
                    <a:pt x="125921" y="997729"/>
                  </a:lnTo>
                  <a:lnTo>
                    <a:pt x="164596" y="968651"/>
                  </a:lnTo>
                  <a:lnTo>
                    <a:pt x="207033" y="943503"/>
                  </a:lnTo>
                  <a:lnTo>
                    <a:pt x="252772" y="922525"/>
                  </a:lnTo>
                  <a:lnTo>
                    <a:pt x="301354" y="905957"/>
                  </a:lnTo>
                  <a:lnTo>
                    <a:pt x="352318" y="894039"/>
                  </a:lnTo>
                  <a:lnTo>
                    <a:pt x="405205" y="887013"/>
                  </a:lnTo>
                  <a:lnTo>
                    <a:pt x="408988" y="878703"/>
                  </a:lnTo>
                </a:path>
                <a:path w="4123690" h="2669540">
                  <a:moveTo>
                    <a:pt x="491441" y="1607959"/>
                  </a:moveTo>
                  <a:lnTo>
                    <a:pt x="436390" y="1608709"/>
                  </a:lnTo>
                  <a:lnTo>
                    <a:pt x="381934" y="1604051"/>
                  </a:lnTo>
                  <a:lnTo>
                    <a:pt x="328665" y="1594096"/>
                  </a:lnTo>
                  <a:lnTo>
                    <a:pt x="277175" y="1578955"/>
                  </a:lnTo>
                  <a:lnTo>
                    <a:pt x="228058" y="1558739"/>
                  </a:lnTo>
                </a:path>
                <a:path w="4123690" h="2669540">
                  <a:moveTo>
                    <a:pt x="723827" y="2146678"/>
                  </a:moveTo>
                  <a:lnTo>
                    <a:pt x="695787" y="2154854"/>
                  </a:lnTo>
                  <a:lnTo>
                    <a:pt x="667172" y="2161518"/>
                  </a:lnTo>
                  <a:lnTo>
                    <a:pt x="638076" y="2166653"/>
                  </a:lnTo>
                  <a:lnTo>
                    <a:pt x="608592" y="2170238"/>
                  </a:lnTo>
                </a:path>
                <a:path w="4123690" h="2669540">
                  <a:moveTo>
                    <a:pt x="1716800" y="2405538"/>
                  </a:moveTo>
                  <a:lnTo>
                    <a:pt x="1696804" y="2379825"/>
                  </a:lnTo>
                  <a:lnTo>
                    <a:pt x="1678541" y="2353302"/>
                  </a:lnTo>
                  <a:lnTo>
                    <a:pt x="1662050" y="2326027"/>
                  </a:lnTo>
                  <a:lnTo>
                    <a:pt x="1647370" y="2298058"/>
                  </a:lnTo>
                </a:path>
                <a:path w="4123690" h="2669540">
                  <a:moveTo>
                    <a:pt x="3000799" y="2137538"/>
                  </a:moveTo>
                  <a:lnTo>
                    <a:pt x="2996759" y="2167434"/>
                  </a:lnTo>
                  <a:lnTo>
                    <a:pt x="2990783" y="2197095"/>
                  </a:lnTo>
                  <a:lnTo>
                    <a:pt x="2982885" y="2226457"/>
                  </a:lnTo>
                  <a:lnTo>
                    <a:pt x="2973079" y="2255458"/>
                  </a:lnTo>
                </a:path>
                <a:path w="4123690" h="2669540">
                  <a:moveTo>
                    <a:pt x="3552078" y="1408899"/>
                  </a:moveTo>
                  <a:lnTo>
                    <a:pt x="3602546" y="1431222"/>
                  </a:lnTo>
                  <a:lnTo>
                    <a:pt x="3649615" y="1457016"/>
                  </a:lnTo>
                  <a:lnTo>
                    <a:pt x="3693088" y="1486026"/>
                  </a:lnTo>
                  <a:lnTo>
                    <a:pt x="3732768" y="1517996"/>
                  </a:lnTo>
                  <a:lnTo>
                    <a:pt x="3768460" y="1552669"/>
                  </a:lnTo>
                  <a:lnTo>
                    <a:pt x="3799968" y="1589791"/>
                  </a:lnTo>
                  <a:lnTo>
                    <a:pt x="3827095" y="1629106"/>
                  </a:lnTo>
                  <a:lnTo>
                    <a:pt x="3849645" y="1670359"/>
                  </a:lnTo>
                  <a:lnTo>
                    <a:pt x="3867421" y="1713293"/>
                  </a:lnTo>
                  <a:lnTo>
                    <a:pt x="3880228" y="1757653"/>
                  </a:lnTo>
                  <a:lnTo>
                    <a:pt x="3887869" y="1803183"/>
                  </a:lnTo>
                  <a:lnTo>
                    <a:pt x="3890148" y="1849629"/>
                  </a:lnTo>
                </a:path>
                <a:path w="4123690" h="2669540">
                  <a:moveTo>
                    <a:pt x="3988268" y="326277"/>
                  </a:moveTo>
                  <a:lnTo>
                    <a:pt x="3992001" y="345657"/>
                  </a:lnTo>
                  <a:lnTo>
                    <a:pt x="3994571" y="365148"/>
                  </a:lnTo>
                  <a:lnTo>
                    <a:pt x="3995974" y="384716"/>
                  </a:lnTo>
                  <a:lnTo>
                    <a:pt x="3996208" y="404327"/>
                  </a:lnTo>
                </a:path>
                <a:path w="4123690" h="2669540">
                  <a:moveTo>
                    <a:pt x="3026899" y="235236"/>
                  </a:moveTo>
                  <a:lnTo>
                    <a:pt x="3042788" y="208711"/>
                  </a:lnTo>
                  <a:lnTo>
                    <a:pt x="3060989" y="183215"/>
                  </a:lnTo>
                  <a:lnTo>
                    <a:pt x="3081425" y="158845"/>
                  </a:lnTo>
                  <a:lnTo>
                    <a:pt x="3104019" y="135699"/>
                  </a:lnTo>
                </a:path>
                <a:path w="4123690" h="2669540">
                  <a:moveTo>
                    <a:pt x="2305619" y="282671"/>
                  </a:moveTo>
                  <a:lnTo>
                    <a:pt x="2312468" y="260536"/>
                  </a:lnTo>
                  <a:lnTo>
                    <a:pt x="2320994" y="238809"/>
                  </a:lnTo>
                  <a:lnTo>
                    <a:pt x="2331171" y="217552"/>
                  </a:lnTo>
                  <a:lnTo>
                    <a:pt x="2342969" y="196828"/>
                  </a:lnTo>
                </a:path>
                <a:path w="4123690" h="2669540">
                  <a:moveTo>
                    <a:pt x="1459150" y="311824"/>
                  </a:moveTo>
                  <a:lnTo>
                    <a:pt x="1495235" y="330127"/>
                  </a:lnTo>
                  <a:lnTo>
                    <a:pt x="1529852" y="350148"/>
                  </a:lnTo>
                  <a:lnTo>
                    <a:pt x="1562906" y="371827"/>
                  </a:lnTo>
                  <a:lnTo>
                    <a:pt x="1594300" y="395108"/>
                  </a:lnTo>
                </a:path>
                <a:path w="4123690" h="2669540">
                  <a:moveTo>
                    <a:pt x="432591" y="966348"/>
                  </a:moveTo>
                  <a:lnTo>
                    <a:pt x="425090" y="944738"/>
                  </a:lnTo>
                  <a:lnTo>
                    <a:pt x="418653" y="922913"/>
                  </a:lnTo>
                  <a:lnTo>
                    <a:pt x="413289" y="900900"/>
                  </a:lnTo>
                  <a:lnTo>
                    <a:pt x="409004" y="878724"/>
                  </a:lnTo>
                </a:path>
              </a:pathLst>
            </a:custGeom>
            <a:ln w="9524">
              <a:solidFill>
                <a:srgbClr val="F1C7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581993" y="1026617"/>
              <a:ext cx="3054921" cy="166254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601095" y="2951018"/>
              <a:ext cx="1014152" cy="50707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601095" y="3304307"/>
              <a:ext cx="2015832" cy="50707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601095" y="3674220"/>
              <a:ext cx="4023360" cy="50707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601095" y="4044137"/>
              <a:ext cx="3275215" cy="50291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941913" y="4409906"/>
              <a:ext cx="2896984" cy="50707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4650740" y="2977311"/>
            <a:ext cx="1926589" cy="746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dirty="0" sz="2400" b="1">
                <a:solidFill>
                  <a:srgbClr val="810014"/>
                </a:solidFill>
                <a:latin typeface="Carlito"/>
                <a:cs typeface="Carlito"/>
              </a:rPr>
              <a:t>Java</a:t>
            </a:r>
            <a:r>
              <a:rPr dirty="0" sz="2400" spc="-10" b="1">
                <a:solidFill>
                  <a:srgbClr val="810014"/>
                </a:solidFill>
                <a:latin typeface="Carlito"/>
                <a:cs typeface="Carlito"/>
              </a:rPr>
              <a:t> </a:t>
            </a:r>
            <a:r>
              <a:rPr dirty="0" sz="2400" spc="-5" b="1">
                <a:solidFill>
                  <a:srgbClr val="810014"/>
                </a:solidFill>
                <a:latin typeface="Carlito"/>
                <a:cs typeface="Carlito"/>
              </a:rPr>
              <a:t>is:</a:t>
            </a:r>
            <a:endParaRPr sz="2400">
              <a:latin typeface="Carlito"/>
              <a:cs typeface="Carlito"/>
            </a:endParaRPr>
          </a:p>
          <a:p>
            <a:pPr marL="355600" indent="-342900">
              <a:lnSpc>
                <a:spcPts val="284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solidFill>
                  <a:srgbClr val="1F497D"/>
                </a:solidFill>
                <a:latin typeface="Carlito"/>
                <a:cs typeface="Carlito"/>
              </a:rPr>
              <a:t>Widely</a:t>
            </a:r>
            <a:r>
              <a:rPr dirty="0" sz="2400" spc="-70" b="1">
                <a:solidFill>
                  <a:srgbClr val="1F497D"/>
                </a:solidFill>
                <a:latin typeface="Carlito"/>
                <a:cs typeface="Carlito"/>
              </a:rPr>
              <a:t> </a:t>
            </a:r>
            <a:r>
              <a:rPr dirty="0" sz="2400" spc="-5" b="1">
                <a:solidFill>
                  <a:srgbClr val="1F497D"/>
                </a:solidFill>
                <a:latin typeface="Carlito"/>
                <a:cs typeface="Carlito"/>
              </a:rPr>
              <a:t>used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650740" y="3701212"/>
            <a:ext cx="3923665" cy="1127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10" b="1">
                <a:solidFill>
                  <a:srgbClr val="1F497D"/>
                </a:solidFill>
                <a:latin typeface="Carlito"/>
                <a:cs typeface="Carlito"/>
              </a:rPr>
              <a:t>Practical </a:t>
            </a:r>
            <a:r>
              <a:rPr dirty="0" sz="2400" spc="-5" b="1">
                <a:solidFill>
                  <a:srgbClr val="1F497D"/>
                </a:solidFill>
                <a:latin typeface="Carlito"/>
                <a:cs typeface="Carlito"/>
              </a:rPr>
              <a:t>for many</a:t>
            </a:r>
            <a:r>
              <a:rPr dirty="0" sz="2400" spc="-55" b="1">
                <a:solidFill>
                  <a:srgbClr val="1F497D"/>
                </a:solidFill>
                <a:latin typeface="Carlito"/>
                <a:cs typeface="Carlito"/>
              </a:rPr>
              <a:t> </a:t>
            </a:r>
            <a:r>
              <a:rPr dirty="0" sz="2400" spc="-5" b="1">
                <a:solidFill>
                  <a:srgbClr val="1F497D"/>
                </a:solidFill>
                <a:latin typeface="Carlito"/>
                <a:cs typeface="Carlito"/>
              </a:rPr>
              <a:t>problems</a:t>
            </a:r>
            <a:endParaRPr sz="2400">
              <a:latin typeface="Carlito"/>
              <a:cs typeface="Carlito"/>
            </a:endParaRPr>
          </a:p>
          <a:p>
            <a:pPr marL="355600" marR="730885" indent="-342900">
              <a:lnSpc>
                <a:spcPct val="100699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b="1">
                <a:solidFill>
                  <a:srgbClr val="1F497D"/>
                </a:solidFill>
                <a:latin typeface="Carlito"/>
                <a:cs typeface="Carlito"/>
              </a:rPr>
              <a:t>Includes most</a:t>
            </a:r>
            <a:r>
              <a:rPr dirty="0" sz="2400" spc="-100" b="1">
                <a:solidFill>
                  <a:srgbClr val="1F497D"/>
                </a:solidFill>
                <a:latin typeface="Carlito"/>
                <a:cs typeface="Carlito"/>
              </a:rPr>
              <a:t> </a:t>
            </a:r>
            <a:r>
              <a:rPr dirty="0" sz="2400" b="1">
                <a:solidFill>
                  <a:srgbClr val="1F497D"/>
                </a:solidFill>
                <a:latin typeface="Carlito"/>
                <a:cs typeface="Carlito"/>
              </a:rPr>
              <a:t>modern  </a:t>
            </a:r>
            <a:r>
              <a:rPr dirty="0" sz="2400" spc="-5" b="1">
                <a:solidFill>
                  <a:srgbClr val="1F497D"/>
                </a:solidFill>
                <a:latin typeface="Carlito"/>
                <a:cs typeface="Carlito"/>
              </a:rPr>
              <a:t>language</a:t>
            </a:r>
            <a:r>
              <a:rPr dirty="0" sz="2400" spc="-30" b="1">
                <a:solidFill>
                  <a:srgbClr val="1F497D"/>
                </a:solidFill>
                <a:latin typeface="Carlito"/>
                <a:cs typeface="Carlito"/>
              </a:rPr>
              <a:t> </a:t>
            </a:r>
            <a:r>
              <a:rPr dirty="0" sz="2400" spc="-5" b="1">
                <a:solidFill>
                  <a:srgbClr val="1F497D"/>
                </a:solidFill>
                <a:latin typeface="Carlito"/>
                <a:cs typeface="Carlito"/>
              </a:rPr>
              <a:t>abstractions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2020-01-16T21:54:39Z</dcterms:created>
  <dcterms:modified xsi:type="dcterms:W3CDTF">2020-01-16T21:54:39Z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2020-01-16T00:00:00Z</vt:filetime>
  </property>
</Properties>
</file>